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3" r:id="rId1"/>
    <p:sldMasterId id="2147483867" r:id="rId2"/>
  </p:sldMasterIdLst>
  <p:notesMasterIdLst>
    <p:notesMasterId r:id="rId27"/>
  </p:notesMasterIdLst>
  <p:sldIdLst>
    <p:sldId id="257" r:id="rId3"/>
    <p:sldId id="265" r:id="rId4"/>
    <p:sldId id="266" r:id="rId5"/>
    <p:sldId id="269" r:id="rId6"/>
    <p:sldId id="270" r:id="rId7"/>
    <p:sldId id="272" r:id="rId8"/>
    <p:sldId id="298" r:id="rId9"/>
    <p:sldId id="286" r:id="rId10"/>
    <p:sldId id="275" r:id="rId11"/>
    <p:sldId id="276" r:id="rId12"/>
    <p:sldId id="280" r:id="rId13"/>
    <p:sldId id="278" r:id="rId14"/>
    <p:sldId id="281" r:id="rId15"/>
    <p:sldId id="289" r:id="rId16"/>
    <p:sldId id="290" r:id="rId17"/>
    <p:sldId id="285" r:id="rId18"/>
    <p:sldId id="282" r:id="rId19"/>
    <p:sldId id="292" r:id="rId20"/>
    <p:sldId id="293" r:id="rId21"/>
    <p:sldId id="287" r:id="rId22"/>
    <p:sldId id="294" r:id="rId23"/>
    <p:sldId id="295" r:id="rId24"/>
    <p:sldId id="299" r:id="rId25"/>
    <p:sldId id="29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C000"/>
    <a:srgbClr val="5BD078"/>
    <a:srgbClr val="FFFF00"/>
    <a:srgbClr val="DA1F44"/>
    <a:srgbClr val="DD4915"/>
    <a:srgbClr val="D72128"/>
    <a:srgbClr val="1F2678"/>
    <a:srgbClr val="FAD900"/>
    <a:srgbClr val="83C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73CA5-3E30-48CE-99BA-BA3A8C40AF3A}" type="datetimeFigureOut">
              <a:rPr lang="zh-CN" altLang="en-US" smtClean="0"/>
              <a:t>2016/4/29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4E718-6990-4DD3-B853-9F908C7D32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69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/>
        </p:nvGrpSpPr>
        <p:grpSpPr>
          <a:xfrm>
            <a:off x="0" y="0"/>
            <a:ext cx="12192000" cy="6858000"/>
            <a:chOff x="296898" y="140184"/>
            <a:chExt cx="6531720" cy="189660"/>
          </a:xfrm>
        </p:grpSpPr>
        <p:sp>
          <p:nvSpPr>
            <p:cNvPr id="8" name="矩形 7"/>
            <p:cNvSpPr/>
            <p:nvPr/>
          </p:nvSpPr>
          <p:spPr>
            <a:xfrm>
              <a:off x="296898" y="140184"/>
              <a:ext cx="1088620" cy="189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1385518" y="140184"/>
              <a:ext cx="1088620" cy="189660"/>
            </a:xfrm>
            <a:prstGeom prst="rect">
              <a:avLst/>
            </a:prstGeom>
            <a:solidFill>
              <a:srgbClr val="4584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0" name="矩形 9"/>
            <p:cNvSpPr/>
            <p:nvPr/>
          </p:nvSpPr>
          <p:spPr>
            <a:xfrm>
              <a:off x="2474138" y="140184"/>
              <a:ext cx="1088620" cy="1896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562758" y="140184"/>
              <a:ext cx="1088620" cy="1896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651378" y="140184"/>
              <a:ext cx="1088620" cy="1896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5739998" y="140184"/>
              <a:ext cx="1088620" cy="1896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3535535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0" y="0"/>
            <a:ext cx="12192000" cy="6858000"/>
            <a:chOff x="296898" y="140184"/>
            <a:chExt cx="6531720" cy="189660"/>
          </a:xfrm>
        </p:grpSpPr>
        <p:sp>
          <p:nvSpPr>
            <p:cNvPr id="8" name="矩形 7"/>
            <p:cNvSpPr/>
            <p:nvPr/>
          </p:nvSpPr>
          <p:spPr>
            <a:xfrm>
              <a:off x="296898" y="140184"/>
              <a:ext cx="1088620" cy="189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1385518" y="140184"/>
              <a:ext cx="1088620" cy="189660"/>
            </a:xfrm>
            <a:prstGeom prst="rect">
              <a:avLst/>
            </a:prstGeom>
            <a:solidFill>
              <a:srgbClr val="4584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0" name="矩形 9"/>
            <p:cNvSpPr/>
            <p:nvPr/>
          </p:nvSpPr>
          <p:spPr>
            <a:xfrm>
              <a:off x="2474138" y="140184"/>
              <a:ext cx="1088620" cy="1896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562758" y="140184"/>
              <a:ext cx="1088620" cy="1896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651378" y="140184"/>
              <a:ext cx="1088620" cy="1896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5739998" y="140184"/>
              <a:ext cx="1088620" cy="1896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6442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 userDrawn="1"/>
        </p:nvGrpSpPr>
        <p:grpSpPr>
          <a:xfrm>
            <a:off x="0" y="0"/>
            <a:ext cx="1509320" cy="6858000"/>
            <a:chOff x="296898" y="140184"/>
            <a:chExt cx="6531720" cy="189660"/>
          </a:xfrm>
        </p:grpSpPr>
        <p:sp>
          <p:nvSpPr>
            <p:cNvPr id="3" name="矩形 2"/>
            <p:cNvSpPr/>
            <p:nvPr/>
          </p:nvSpPr>
          <p:spPr>
            <a:xfrm>
              <a:off x="296898" y="140184"/>
              <a:ext cx="1088620" cy="189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4" name="矩形 3"/>
            <p:cNvSpPr/>
            <p:nvPr/>
          </p:nvSpPr>
          <p:spPr>
            <a:xfrm>
              <a:off x="1385518" y="140184"/>
              <a:ext cx="1088620" cy="189660"/>
            </a:xfrm>
            <a:prstGeom prst="rect">
              <a:avLst/>
            </a:prstGeom>
            <a:solidFill>
              <a:srgbClr val="4584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5" name="矩形 4"/>
            <p:cNvSpPr/>
            <p:nvPr/>
          </p:nvSpPr>
          <p:spPr>
            <a:xfrm>
              <a:off x="2474138" y="140184"/>
              <a:ext cx="1088620" cy="1896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6" name="矩形 5"/>
            <p:cNvSpPr/>
            <p:nvPr/>
          </p:nvSpPr>
          <p:spPr>
            <a:xfrm>
              <a:off x="3562758" y="140184"/>
              <a:ext cx="1088620" cy="1896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651378" y="140184"/>
              <a:ext cx="1088620" cy="1896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8" name="矩形 7"/>
            <p:cNvSpPr/>
            <p:nvPr/>
          </p:nvSpPr>
          <p:spPr>
            <a:xfrm>
              <a:off x="5739998" y="140184"/>
              <a:ext cx="1088620" cy="1896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5731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/>
        </p:nvGrpSpPr>
        <p:grpSpPr>
          <a:xfrm>
            <a:off x="0" y="0"/>
            <a:ext cx="12192000" cy="6858000"/>
            <a:chOff x="296898" y="140184"/>
            <a:chExt cx="6531720" cy="189660"/>
          </a:xfrm>
        </p:grpSpPr>
        <p:sp>
          <p:nvSpPr>
            <p:cNvPr id="8" name="矩形 7"/>
            <p:cNvSpPr/>
            <p:nvPr/>
          </p:nvSpPr>
          <p:spPr>
            <a:xfrm>
              <a:off x="296898" y="140184"/>
              <a:ext cx="1088620" cy="189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1385518" y="140184"/>
              <a:ext cx="1088620" cy="189660"/>
            </a:xfrm>
            <a:prstGeom prst="rect">
              <a:avLst/>
            </a:prstGeom>
            <a:solidFill>
              <a:srgbClr val="4584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0" name="矩形 9"/>
            <p:cNvSpPr/>
            <p:nvPr/>
          </p:nvSpPr>
          <p:spPr>
            <a:xfrm>
              <a:off x="2474138" y="140184"/>
              <a:ext cx="1088620" cy="1896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3562758" y="140184"/>
              <a:ext cx="1088620" cy="1896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4651378" y="140184"/>
              <a:ext cx="1088620" cy="1896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5739998" y="140184"/>
              <a:ext cx="1088620" cy="1896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875274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6"/>
          <p:cNvGrpSpPr/>
          <p:nvPr userDrawn="1"/>
        </p:nvGrpSpPr>
        <p:grpSpPr>
          <a:xfrm>
            <a:off x="0" y="0"/>
            <a:ext cx="12192000" cy="6858000"/>
            <a:chOff x="296898" y="140184"/>
            <a:chExt cx="6531720" cy="189660"/>
          </a:xfrm>
        </p:grpSpPr>
        <p:sp>
          <p:nvSpPr>
            <p:cNvPr id="3" name="矩形 2"/>
            <p:cNvSpPr/>
            <p:nvPr/>
          </p:nvSpPr>
          <p:spPr>
            <a:xfrm>
              <a:off x="296898" y="140184"/>
              <a:ext cx="1088620" cy="189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4" name="矩形 3"/>
            <p:cNvSpPr/>
            <p:nvPr/>
          </p:nvSpPr>
          <p:spPr>
            <a:xfrm>
              <a:off x="1385518" y="140184"/>
              <a:ext cx="1088620" cy="189660"/>
            </a:xfrm>
            <a:prstGeom prst="rect">
              <a:avLst/>
            </a:prstGeom>
            <a:solidFill>
              <a:srgbClr val="4584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5" name="矩形 4"/>
            <p:cNvSpPr/>
            <p:nvPr/>
          </p:nvSpPr>
          <p:spPr>
            <a:xfrm>
              <a:off x="2474138" y="140184"/>
              <a:ext cx="1088620" cy="1896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6" name="矩形 5"/>
            <p:cNvSpPr/>
            <p:nvPr/>
          </p:nvSpPr>
          <p:spPr>
            <a:xfrm>
              <a:off x="3562758" y="140184"/>
              <a:ext cx="1088620" cy="1896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651378" y="140184"/>
              <a:ext cx="1088620" cy="1896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8" name="矩形 7"/>
            <p:cNvSpPr/>
            <p:nvPr/>
          </p:nvSpPr>
          <p:spPr>
            <a:xfrm>
              <a:off x="5739998" y="140184"/>
              <a:ext cx="1088620" cy="1896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0717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1"/>
            <a:ext cx="12192000" cy="557321"/>
            <a:chOff x="296898" y="140184"/>
            <a:chExt cx="6531720" cy="189660"/>
          </a:xfrm>
        </p:grpSpPr>
        <p:sp>
          <p:nvSpPr>
            <p:cNvPr id="3" name="矩形 2"/>
            <p:cNvSpPr/>
            <p:nvPr/>
          </p:nvSpPr>
          <p:spPr>
            <a:xfrm>
              <a:off x="296898" y="140184"/>
              <a:ext cx="1088620" cy="189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4" name="矩形 3"/>
            <p:cNvSpPr/>
            <p:nvPr/>
          </p:nvSpPr>
          <p:spPr>
            <a:xfrm>
              <a:off x="1385518" y="140184"/>
              <a:ext cx="1088620" cy="189660"/>
            </a:xfrm>
            <a:prstGeom prst="rect">
              <a:avLst/>
            </a:prstGeom>
            <a:solidFill>
              <a:srgbClr val="4584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5" name="矩形 4"/>
            <p:cNvSpPr/>
            <p:nvPr/>
          </p:nvSpPr>
          <p:spPr>
            <a:xfrm>
              <a:off x="2474138" y="140184"/>
              <a:ext cx="1088620" cy="1896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6" name="矩形 5"/>
            <p:cNvSpPr/>
            <p:nvPr/>
          </p:nvSpPr>
          <p:spPr>
            <a:xfrm>
              <a:off x="3562758" y="140184"/>
              <a:ext cx="1088620" cy="1896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651378" y="140184"/>
              <a:ext cx="1088620" cy="1896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8" name="矩形 7"/>
            <p:cNvSpPr/>
            <p:nvPr/>
          </p:nvSpPr>
          <p:spPr>
            <a:xfrm>
              <a:off x="5739998" y="140184"/>
              <a:ext cx="1088620" cy="1896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0" y="6300680"/>
            <a:ext cx="12192000" cy="557321"/>
            <a:chOff x="296898" y="140184"/>
            <a:chExt cx="6531720" cy="189660"/>
          </a:xfrm>
        </p:grpSpPr>
        <p:sp>
          <p:nvSpPr>
            <p:cNvPr id="10" name="矩形 9"/>
            <p:cNvSpPr/>
            <p:nvPr/>
          </p:nvSpPr>
          <p:spPr>
            <a:xfrm>
              <a:off x="296898" y="140184"/>
              <a:ext cx="1088620" cy="189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385518" y="140184"/>
              <a:ext cx="1088620" cy="189660"/>
            </a:xfrm>
            <a:prstGeom prst="rect">
              <a:avLst/>
            </a:prstGeom>
            <a:solidFill>
              <a:srgbClr val="4584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2474138" y="140184"/>
              <a:ext cx="1088620" cy="1896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562758" y="140184"/>
              <a:ext cx="1088620" cy="1896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651378" y="140184"/>
              <a:ext cx="1088620" cy="1896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5739998" y="140184"/>
              <a:ext cx="1088620" cy="1896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5653707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1509320" cy="6858000"/>
            <a:chOff x="296898" y="140184"/>
            <a:chExt cx="6531720" cy="189660"/>
          </a:xfrm>
        </p:grpSpPr>
        <p:sp>
          <p:nvSpPr>
            <p:cNvPr id="3" name="矩形 2"/>
            <p:cNvSpPr/>
            <p:nvPr/>
          </p:nvSpPr>
          <p:spPr>
            <a:xfrm>
              <a:off x="296898" y="140184"/>
              <a:ext cx="1088620" cy="189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4" name="矩形 3"/>
            <p:cNvSpPr/>
            <p:nvPr/>
          </p:nvSpPr>
          <p:spPr>
            <a:xfrm>
              <a:off x="1385518" y="140184"/>
              <a:ext cx="1088620" cy="189660"/>
            </a:xfrm>
            <a:prstGeom prst="rect">
              <a:avLst/>
            </a:prstGeom>
            <a:solidFill>
              <a:srgbClr val="4584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5" name="矩形 4"/>
            <p:cNvSpPr/>
            <p:nvPr/>
          </p:nvSpPr>
          <p:spPr>
            <a:xfrm>
              <a:off x="2474138" y="140184"/>
              <a:ext cx="1088620" cy="1896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6" name="矩形 5"/>
            <p:cNvSpPr/>
            <p:nvPr/>
          </p:nvSpPr>
          <p:spPr>
            <a:xfrm>
              <a:off x="3562758" y="140184"/>
              <a:ext cx="1088620" cy="1896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7" name="矩形 6"/>
            <p:cNvSpPr/>
            <p:nvPr/>
          </p:nvSpPr>
          <p:spPr>
            <a:xfrm>
              <a:off x="4651378" y="140184"/>
              <a:ext cx="1088620" cy="1896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8" name="矩形 7"/>
            <p:cNvSpPr/>
            <p:nvPr/>
          </p:nvSpPr>
          <p:spPr>
            <a:xfrm>
              <a:off x="5739998" y="140184"/>
              <a:ext cx="1088620" cy="1896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  <p:grpSp>
        <p:nvGrpSpPr>
          <p:cNvPr id="9" name="组 1"/>
          <p:cNvGrpSpPr/>
          <p:nvPr userDrawn="1"/>
        </p:nvGrpSpPr>
        <p:grpSpPr>
          <a:xfrm>
            <a:off x="0" y="0"/>
            <a:ext cx="1509320" cy="6858000"/>
            <a:chOff x="296898" y="140184"/>
            <a:chExt cx="6531720" cy="189660"/>
          </a:xfrm>
        </p:grpSpPr>
        <p:sp>
          <p:nvSpPr>
            <p:cNvPr id="10" name="矩形 9"/>
            <p:cNvSpPr/>
            <p:nvPr/>
          </p:nvSpPr>
          <p:spPr>
            <a:xfrm>
              <a:off x="296898" y="140184"/>
              <a:ext cx="1088620" cy="189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385518" y="140184"/>
              <a:ext cx="1088620" cy="189660"/>
            </a:xfrm>
            <a:prstGeom prst="rect">
              <a:avLst/>
            </a:prstGeom>
            <a:solidFill>
              <a:srgbClr val="4584D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2" name="矩形 11"/>
            <p:cNvSpPr/>
            <p:nvPr/>
          </p:nvSpPr>
          <p:spPr>
            <a:xfrm>
              <a:off x="2474138" y="140184"/>
              <a:ext cx="1088620" cy="1896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562758" y="140184"/>
              <a:ext cx="1088620" cy="1896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4651378" y="140184"/>
              <a:ext cx="1088620" cy="1896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5739998" y="140184"/>
              <a:ext cx="1088620" cy="1896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81375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52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</p:sldLayoutIdLst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7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</p:sldLayoutIdLst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tags" Target="../tags/tag76.xml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tags" Target="../tags/tag75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tags" Target="../tags/tag79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tags" Target="../tags/tag74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tags" Target="../tags/tag78.xml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tags" Target="../tags/tag77.xml"/><Relationship Id="rId30" Type="http://schemas.openxmlformats.org/officeDocument/2006/relationships/tags" Target="../tags/tag8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93.xml"/><Relationship Id="rId18" Type="http://schemas.openxmlformats.org/officeDocument/2006/relationships/tags" Target="../tags/tag98.xml"/><Relationship Id="rId26" Type="http://schemas.openxmlformats.org/officeDocument/2006/relationships/tags" Target="../tags/tag106.xml"/><Relationship Id="rId21" Type="http://schemas.openxmlformats.org/officeDocument/2006/relationships/tags" Target="../tags/tag101.xml"/><Relationship Id="rId34" Type="http://schemas.openxmlformats.org/officeDocument/2006/relationships/tags" Target="../tags/tag114.xml"/><Relationship Id="rId7" Type="http://schemas.openxmlformats.org/officeDocument/2006/relationships/tags" Target="../tags/tag87.xml"/><Relationship Id="rId12" Type="http://schemas.openxmlformats.org/officeDocument/2006/relationships/tags" Target="../tags/tag92.xml"/><Relationship Id="rId17" Type="http://schemas.openxmlformats.org/officeDocument/2006/relationships/tags" Target="../tags/tag97.xml"/><Relationship Id="rId25" Type="http://schemas.openxmlformats.org/officeDocument/2006/relationships/tags" Target="../tags/tag105.xml"/><Relationship Id="rId33" Type="http://schemas.openxmlformats.org/officeDocument/2006/relationships/tags" Target="../tags/tag113.xml"/><Relationship Id="rId2" Type="http://schemas.openxmlformats.org/officeDocument/2006/relationships/tags" Target="../tags/tag82.xml"/><Relationship Id="rId16" Type="http://schemas.openxmlformats.org/officeDocument/2006/relationships/tags" Target="../tags/tag96.xml"/><Relationship Id="rId20" Type="http://schemas.openxmlformats.org/officeDocument/2006/relationships/tags" Target="../tags/tag100.xml"/><Relationship Id="rId29" Type="http://schemas.openxmlformats.org/officeDocument/2006/relationships/tags" Target="../tags/tag109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tags" Target="../tags/tag91.xml"/><Relationship Id="rId24" Type="http://schemas.openxmlformats.org/officeDocument/2006/relationships/tags" Target="../tags/tag104.xml"/><Relationship Id="rId32" Type="http://schemas.openxmlformats.org/officeDocument/2006/relationships/tags" Target="../tags/tag112.xml"/><Relationship Id="rId37" Type="http://schemas.openxmlformats.org/officeDocument/2006/relationships/slideLayout" Target="../slideLayouts/slideLayout6.xml"/><Relationship Id="rId5" Type="http://schemas.openxmlformats.org/officeDocument/2006/relationships/tags" Target="../tags/tag85.xml"/><Relationship Id="rId15" Type="http://schemas.openxmlformats.org/officeDocument/2006/relationships/tags" Target="../tags/tag95.xml"/><Relationship Id="rId23" Type="http://schemas.openxmlformats.org/officeDocument/2006/relationships/tags" Target="../tags/tag103.xml"/><Relationship Id="rId28" Type="http://schemas.openxmlformats.org/officeDocument/2006/relationships/tags" Target="../tags/tag108.xml"/><Relationship Id="rId36" Type="http://schemas.openxmlformats.org/officeDocument/2006/relationships/tags" Target="../tags/tag116.xml"/><Relationship Id="rId10" Type="http://schemas.openxmlformats.org/officeDocument/2006/relationships/tags" Target="../tags/tag90.xml"/><Relationship Id="rId19" Type="http://schemas.openxmlformats.org/officeDocument/2006/relationships/tags" Target="../tags/tag99.xml"/><Relationship Id="rId31" Type="http://schemas.openxmlformats.org/officeDocument/2006/relationships/tags" Target="../tags/tag111.xml"/><Relationship Id="rId4" Type="http://schemas.openxmlformats.org/officeDocument/2006/relationships/tags" Target="../tags/tag84.xml"/><Relationship Id="rId9" Type="http://schemas.openxmlformats.org/officeDocument/2006/relationships/tags" Target="../tags/tag89.xml"/><Relationship Id="rId14" Type="http://schemas.openxmlformats.org/officeDocument/2006/relationships/tags" Target="../tags/tag94.xml"/><Relationship Id="rId22" Type="http://schemas.openxmlformats.org/officeDocument/2006/relationships/tags" Target="../tags/tag102.xml"/><Relationship Id="rId27" Type="http://schemas.openxmlformats.org/officeDocument/2006/relationships/tags" Target="../tags/tag107.xml"/><Relationship Id="rId30" Type="http://schemas.openxmlformats.org/officeDocument/2006/relationships/tags" Target="../tags/tag110.xml"/><Relationship Id="rId35" Type="http://schemas.openxmlformats.org/officeDocument/2006/relationships/tags" Target="../tags/tag115.xml"/><Relationship Id="rId8" Type="http://schemas.openxmlformats.org/officeDocument/2006/relationships/tags" Target="../tags/tag88.xml"/><Relationship Id="rId3" Type="http://schemas.openxmlformats.org/officeDocument/2006/relationships/tags" Target="../tags/tag8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ist.youku.com/albumlist/show?id=20411445&amp;ascending=0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21.xm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7" Type="http://schemas.openxmlformats.org/officeDocument/2006/relationships/image" Target="../media/image24.jpg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23.jp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40.xm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8.xml"/><Relationship Id="rId7" Type="http://schemas.openxmlformats.org/officeDocument/2006/relationships/image" Target="../media/image7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0.xml"/><Relationship Id="rId10" Type="http://schemas.openxmlformats.org/officeDocument/2006/relationships/image" Target="../media/image10.png"/><Relationship Id="rId4" Type="http://schemas.openxmlformats.org/officeDocument/2006/relationships/tags" Target="../tags/tag49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-208926" y="1633097"/>
            <a:ext cx="12609851" cy="3808148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sp>
        <p:nvSpPr>
          <p:cNvPr id="2" name="文本框 1"/>
          <p:cNvSpPr txBox="1"/>
          <p:nvPr/>
        </p:nvSpPr>
        <p:spPr>
          <a:xfrm>
            <a:off x="1943099" y="2187065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400" b="1" dirty="0">
                <a:solidFill>
                  <a:schemeClr val="tx2"/>
                </a:solidFill>
              </a:rPr>
              <a:t>微课制作</a:t>
            </a:r>
            <a:r>
              <a:rPr lang="zh-CN" altLang="en-US" sz="6400" b="1" dirty="0" smtClean="0">
                <a:solidFill>
                  <a:schemeClr val="tx2"/>
                </a:solidFill>
              </a:rPr>
              <a:t>技巧分享</a:t>
            </a:r>
            <a:endParaRPr lang="zh-CN" altLang="en-US" sz="6400" b="1" dirty="0">
              <a:solidFill>
                <a:schemeClr val="tx2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65057" y="381825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郭子儒</a:t>
            </a:r>
            <a:endParaRPr lang="zh-CN" altLang="en-US" sz="28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19524" y="4499741"/>
            <a:ext cx="3752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教育技术中心  音像技术室</a:t>
            </a:r>
            <a:endParaRPr lang="zh-CN" altLang="en-US" sz="24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481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0083" y="987728"/>
            <a:ext cx="91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、使用云录播平台录制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MH_SubTitle_5"/>
          <p:cNvSpPr/>
          <p:nvPr>
            <p:custDataLst>
              <p:tags r:id="rId1"/>
            </p:custDataLst>
          </p:nvPr>
        </p:nvSpPr>
        <p:spPr>
          <a:xfrm>
            <a:off x="4049063" y="3667480"/>
            <a:ext cx="1649412" cy="1649413"/>
          </a:xfrm>
          <a:custGeom>
            <a:avLst/>
            <a:gdLst>
              <a:gd name="connsiteX0" fmla="*/ 900867 w 1801733"/>
              <a:gd name="connsiteY0" fmla="*/ 0 h 1801730"/>
              <a:gd name="connsiteX1" fmla="*/ 1801733 w 1801733"/>
              <a:gd name="connsiteY1" fmla="*/ 900865 h 1801730"/>
              <a:gd name="connsiteX2" fmla="*/ 900867 w 1801733"/>
              <a:gd name="connsiteY2" fmla="*/ 1801730 h 1801730"/>
              <a:gd name="connsiteX3" fmla="*/ 0 w 1801733"/>
              <a:gd name="connsiteY3" fmla="*/ 900865 h 1801730"/>
              <a:gd name="connsiteX4" fmla="*/ 900867 w 1801733"/>
              <a:gd name="connsiteY4" fmla="*/ 0 h 180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1733" h="1801730">
                <a:moveTo>
                  <a:pt x="900867" y="0"/>
                </a:moveTo>
                <a:cubicBezTo>
                  <a:pt x="1398401" y="0"/>
                  <a:pt x="1801733" y="403331"/>
                  <a:pt x="1801733" y="900865"/>
                </a:cubicBezTo>
                <a:cubicBezTo>
                  <a:pt x="1801733" y="1398399"/>
                  <a:pt x="1398401" y="1801730"/>
                  <a:pt x="900867" y="1801730"/>
                </a:cubicBezTo>
                <a:cubicBezTo>
                  <a:pt x="403331" y="1801730"/>
                  <a:pt x="0" y="1398399"/>
                  <a:pt x="0" y="900865"/>
                </a:cubicBezTo>
                <a:cubicBezTo>
                  <a:pt x="0" y="403331"/>
                  <a:pt x="403331" y="0"/>
                  <a:pt x="900867" y="0"/>
                </a:cubicBezTo>
                <a:close/>
              </a:path>
            </a:pathLst>
          </a:custGeom>
          <a:solidFill>
            <a:srgbClr val="FFFFFF"/>
          </a:solidFill>
          <a:ln w="3810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dirty="0" smtClean="0">
                <a:solidFill>
                  <a:srgbClr val="414141"/>
                </a:solidFill>
              </a:rPr>
              <a:t>实</a:t>
            </a:r>
            <a:r>
              <a:rPr lang="en-US" altLang="zh-CN" sz="2400" dirty="0" smtClean="0">
                <a:solidFill>
                  <a:srgbClr val="414141"/>
                </a:solidFill>
              </a:rPr>
              <a:t>514</a:t>
            </a:r>
            <a:endParaRPr lang="zh-CN" altLang="en-US" sz="2400" dirty="0">
              <a:solidFill>
                <a:srgbClr val="414141"/>
              </a:solidFill>
            </a:endParaRPr>
          </a:p>
        </p:txBody>
      </p:sp>
      <p:sp>
        <p:nvSpPr>
          <p:cNvPr id="4" name="MH_SubTitle_1"/>
          <p:cNvSpPr/>
          <p:nvPr>
            <p:custDataLst>
              <p:tags r:id="rId2"/>
            </p:custDataLst>
          </p:nvPr>
        </p:nvSpPr>
        <p:spPr>
          <a:xfrm>
            <a:off x="1286813" y="2281592"/>
            <a:ext cx="1649412" cy="1649412"/>
          </a:xfrm>
          <a:custGeom>
            <a:avLst/>
            <a:gdLst>
              <a:gd name="connsiteX0" fmla="*/ 900867 w 1801733"/>
              <a:gd name="connsiteY0" fmla="*/ 0 h 1801730"/>
              <a:gd name="connsiteX1" fmla="*/ 1801733 w 1801733"/>
              <a:gd name="connsiteY1" fmla="*/ 900865 h 1801730"/>
              <a:gd name="connsiteX2" fmla="*/ 900867 w 1801733"/>
              <a:gd name="connsiteY2" fmla="*/ 1801730 h 1801730"/>
              <a:gd name="connsiteX3" fmla="*/ 0 w 1801733"/>
              <a:gd name="connsiteY3" fmla="*/ 900865 h 1801730"/>
              <a:gd name="connsiteX4" fmla="*/ 900867 w 1801733"/>
              <a:gd name="connsiteY4" fmla="*/ 0 h 180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1733" h="1801730">
                <a:moveTo>
                  <a:pt x="900867" y="0"/>
                </a:moveTo>
                <a:cubicBezTo>
                  <a:pt x="1398401" y="0"/>
                  <a:pt x="1801733" y="403331"/>
                  <a:pt x="1801733" y="900865"/>
                </a:cubicBezTo>
                <a:cubicBezTo>
                  <a:pt x="1801733" y="1398399"/>
                  <a:pt x="1398401" y="1801730"/>
                  <a:pt x="900867" y="1801730"/>
                </a:cubicBezTo>
                <a:cubicBezTo>
                  <a:pt x="403331" y="1801730"/>
                  <a:pt x="0" y="1398399"/>
                  <a:pt x="0" y="900865"/>
                </a:cubicBezTo>
                <a:cubicBezTo>
                  <a:pt x="0" y="403331"/>
                  <a:pt x="403331" y="0"/>
                  <a:pt x="900867" y="0"/>
                </a:cubicBezTo>
                <a:close/>
              </a:path>
            </a:pathLst>
          </a:custGeom>
          <a:solidFill>
            <a:srgbClr val="FFFFFF"/>
          </a:solidFill>
          <a:ln w="381000">
            <a:solidFill>
              <a:schemeClr val="accent4">
                <a:lumMod val="75000"/>
              </a:schemeClr>
            </a:solidFill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dirty="0" smtClean="0">
                <a:solidFill>
                  <a:srgbClr val="414141"/>
                </a:solidFill>
              </a:rPr>
              <a:t>实</a:t>
            </a:r>
            <a:r>
              <a:rPr lang="en-US" altLang="zh-CN" sz="2400" dirty="0" smtClean="0">
                <a:solidFill>
                  <a:srgbClr val="414141"/>
                </a:solidFill>
              </a:rPr>
              <a:t>501</a:t>
            </a:r>
            <a:endParaRPr lang="zh-CN" altLang="en-US" sz="2400" dirty="0">
              <a:solidFill>
                <a:srgbClr val="414141"/>
              </a:solidFill>
            </a:endParaRPr>
          </a:p>
        </p:txBody>
      </p:sp>
      <p:sp>
        <p:nvSpPr>
          <p:cNvPr id="5" name="MH_Other_1"/>
          <p:cNvSpPr/>
          <p:nvPr>
            <p:custDataLst>
              <p:tags r:id="rId3"/>
            </p:custDataLst>
          </p:nvPr>
        </p:nvSpPr>
        <p:spPr>
          <a:xfrm flipH="1">
            <a:off x="1089963" y="2932467"/>
            <a:ext cx="431800" cy="3492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6" name="MH_Other_2"/>
          <p:cNvSpPr/>
          <p:nvPr>
            <p:custDataLst>
              <p:tags r:id="rId4"/>
            </p:custDataLst>
          </p:nvPr>
        </p:nvSpPr>
        <p:spPr>
          <a:xfrm rot="5400000" flipH="1">
            <a:off x="1185213" y="3019780"/>
            <a:ext cx="203200" cy="174625"/>
          </a:xfrm>
          <a:prstGeom prst="triangle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7" name="MH_SubTitle_2"/>
          <p:cNvSpPr/>
          <p:nvPr>
            <p:custDataLst>
              <p:tags r:id="rId5"/>
            </p:custDataLst>
          </p:nvPr>
        </p:nvSpPr>
        <p:spPr>
          <a:xfrm>
            <a:off x="3134663" y="2294292"/>
            <a:ext cx="1649412" cy="1649412"/>
          </a:xfrm>
          <a:custGeom>
            <a:avLst/>
            <a:gdLst>
              <a:gd name="connsiteX0" fmla="*/ 900867 w 1801733"/>
              <a:gd name="connsiteY0" fmla="*/ 0 h 1801730"/>
              <a:gd name="connsiteX1" fmla="*/ 1801733 w 1801733"/>
              <a:gd name="connsiteY1" fmla="*/ 900865 h 1801730"/>
              <a:gd name="connsiteX2" fmla="*/ 900867 w 1801733"/>
              <a:gd name="connsiteY2" fmla="*/ 1801730 h 1801730"/>
              <a:gd name="connsiteX3" fmla="*/ 0 w 1801733"/>
              <a:gd name="connsiteY3" fmla="*/ 900865 h 1801730"/>
              <a:gd name="connsiteX4" fmla="*/ 900867 w 1801733"/>
              <a:gd name="connsiteY4" fmla="*/ 0 h 180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1733" h="1801730">
                <a:moveTo>
                  <a:pt x="900867" y="0"/>
                </a:moveTo>
                <a:cubicBezTo>
                  <a:pt x="1398401" y="0"/>
                  <a:pt x="1801733" y="403331"/>
                  <a:pt x="1801733" y="900865"/>
                </a:cubicBezTo>
                <a:cubicBezTo>
                  <a:pt x="1801733" y="1398399"/>
                  <a:pt x="1398401" y="1801730"/>
                  <a:pt x="900867" y="1801730"/>
                </a:cubicBezTo>
                <a:cubicBezTo>
                  <a:pt x="403331" y="1801730"/>
                  <a:pt x="0" y="1398399"/>
                  <a:pt x="0" y="900865"/>
                </a:cubicBezTo>
                <a:cubicBezTo>
                  <a:pt x="0" y="403331"/>
                  <a:pt x="403331" y="0"/>
                  <a:pt x="900867" y="0"/>
                </a:cubicBezTo>
                <a:close/>
              </a:path>
            </a:pathLst>
          </a:custGeom>
          <a:solidFill>
            <a:srgbClr val="FFFFFF"/>
          </a:solidFill>
          <a:ln w="381000">
            <a:solidFill>
              <a:srgbClr val="92D050"/>
            </a:solidFill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414141"/>
                </a:solidFill>
              </a:rPr>
              <a:t>实</a:t>
            </a:r>
            <a:r>
              <a:rPr lang="en-US" altLang="zh-CN" sz="2400" dirty="0" smtClean="0">
                <a:solidFill>
                  <a:srgbClr val="414141"/>
                </a:solidFill>
              </a:rPr>
              <a:t>502</a:t>
            </a:r>
            <a:endParaRPr lang="zh-CN" altLang="en-US" sz="2400" dirty="0">
              <a:solidFill>
                <a:srgbClr val="414141"/>
              </a:solidFill>
            </a:endParaRPr>
          </a:p>
        </p:txBody>
      </p:sp>
      <p:sp>
        <p:nvSpPr>
          <p:cNvPr id="8" name="MH_Other_3"/>
          <p:cNvSpPr/>
          <p:nvPr>
            <p:custDataLst>
              <p:tags r:id="rId6"/>
            </p:custDataLst>
          </p:nvPr>
        </p:nvSpPr>
        <p:spPr>
          <a:xfrm flipH="1">
            <a:off x="4561825" y="2943579"/>
            <a:ext cx="431800" cy="3492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9" name="MH_Other_4"/>
          <p:cNvSpPr/>
          <p:nvPr>
            <p:custDataLst>
              <p:tags r:id="rId7"/>
            </p:custDataLst>
          </p:nvPr>
        </p:nvSpPr>
        <p:spPr>
          <a:xfrm rot="16200000" flipH="1">
            <a:off x="4674538" y="3030892"/>
            <a:ext cx="203200" cy="174625"/>
          </a:xfrm>
          <a:prstGeom prst="triangl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" name="MH_SubTitle_3"/>
          <p:cNvSpPr/>
          <p:nvPr>
            <p:custDataLst>
              <p:tags r:id="rId8"/>
            </p:custDataLst>
          </p:nvPr>
        </p:nvSpPr>
        <p:spPr>
          <a:xfrm>
            <a:off x="362889" y="3667480"/>
            <a:ext cx="1647825" cy="1649413"/>
          </a:xfrm>
          <a:custGeom>
            <a:avLst/>
            <a:gdLst>
              <a:gd name="connsiteX0" fmla="*/ 900867 w 1801733"/>
              <a:gd name="connsiteY0" fmla="*/ 0 h 1801730"/>
              <a:gd name="connsiteX1" fmla="*/ 1801733 w 1801733"/>
              <a:gd name="connsiteY1" fmla="*/ 900865 h 1801730"/>
              <a:gd name="connsiteX2" fmla="*/ 900867 w 1801733"/>
              <a:gd name="connsiteY2" fmla="*/ 1801730 h 1801730"/>
              <a:gd name="connsiteX3" fmla="*/ 0 w 1801733"/>
              <a:gd name="connsiteY3" fmla="*/ 900865 h 1801730"/>
              <a:gd name="connsiteX4" fmla="*/ 900867 w 1801733"/>
              <a:gd name="connsiteY4" fmla="*/ 0 h 180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1733" h="1801730">
                <a:moveTo>
                  <a:pt x="900867" y="0"/>
                </a:moveTo>
                <a:cubicBezTo>
                  <a:pt x="1398401" y="0"/>
                  <a:pt x="1801733" y="403331"/>
                  <a:pt x="1801733" y="900865"/>
                </a:cubicBezTo>
                <a:cubicBezTo>
                  <a:pt x="1801733" y="1398399"/>
                  <a:pt x="1398401" y="1801730"/>
                  <a:pt x="900867" y="1801730"/>
                </a:cubicBezTo>
                <a:cubicBezTo>
                  <a:pt x="403331" y="1801730"/>
                  <a:pt x="0" y="1398399"/>
                  <a:pt x="0" y="900865"/>
                </a:cubicBezTo>
                <a:cubicBezTo>
                  <a:pt x="0" y="403331"/>
                  <a:pt x="403331" y="0"/>
                  <a:pt x="900867" y="0"/>
                </a:cubicBezTo>
                <a:close/>
              </a:path>
            </a:pathLst>
          </a:custGeom>
          <a:solidFill>
            <a:srgbClr val="FFFFFF"/>
          </a:solidFill>
          <a:ln w="3810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414141"/>
                </a:solidFill>
              </a:rPr>
              <a:t>实</a:t>
            </a:r>
            <a:r>
              <a:rPr lang="en-US" altLang="zh-CN" sz="2400" dirty="0" smtClean="0">
                <a:solidFill>
                  <a:srgbClr val="414141"/>
                </a:solidFill>
              </a:rPr>
              <a:t>507</a:t>
            </a:r>
            <a:endParaRPr lang="zh-CN" altLang="en-US" sz="2400" dirty="0">
              <a:solidFill>
                <a:srgbClr val="414141"/>
              </a:solidFill>
            </a:endParaRPr>
          </a:p>
        </p:txBody>
      </p:sp>
      <p:sp>
        <p:nvSpPr>
          <p:cNvPr id="11" name="MH_Other_5"/>
          <p:cNvSpPr/>
          <p:nvPr>
            <p:custDataLst>
              <p:tags r:id="rId9"/>
            </p:custDataLst>
          </p:nvPr>
        </p:nvSpPr>
        <p:spPr>
          <a:xfrm rot="5400000" flipH="1">
            <a:off x="970900" y="5135917"/>
            <a:ext cx="431800" cy="3492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2" name="MH_Other_6"/>
          <p:cNvSpPr/>
          <p:nvPr>
            <p:custDataLst>
              <p:tags r:id="rId10"/>
            </p:custDataLst>
          </p:nvPr>
        </p:nvSpPr>
        <p:spPr>
          <a:xfrm flipH="1">
            <a:off x="1085200" y="5221642"/>
            <a:ext cx="203200" cy="1762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3" name="MH_SubTitle_4"/>
          <p:cNvSpPr/>
          <p:nvPr>
            <p:custDataLst>
              <p:tags r:id="rId11"/>
            </p:custDataLst>
          </p:nvPr>
        </p:nvSpPr>
        <p:spPr>
          <a:xfrm>
            <a:off x="2205976" y="3667480"/>
            <a:ext cx="1649413" cy="1649413"/>
          </a:xfrm>
          <a:custGeom>
            <a:avLst/>
            <a:gdLst>
              <a:gd name="connsiteX0" fmla="*/ 900867 w 1801733"/>
              <a:gd name="connsiteY0" fmla="*/ 0 h 1801730"/>
              <a:gd name="connsiteX1" fmla="*/ 1801733 w 1801733"/>
              <a:gd name="connsiteY1" fmla="*/ 900865 h 1801730"/>
              <a:gd name="connsiteX2" fmla="*/ 900867 w 1801733"/>
              <a:gd name="connsiteY2" fmla="*/ 1801730 h 1801730"/>
              <a:gd name="connsiteX3" fmla="*/ 0 w 1801733"/>
              <a:gd name="connsiteY3" fmla="*/ 900865 h 1801730"/>
              <a:gd name="connsiteX4" fmla="*/ 900867 w 1801733"/>
              <a:gd name="connsiteY4" fmla="*/ 0 h 180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1733" h="1801730">
                <a:moveTo>
                  <a:pt x="900867" y="0"/>
                </a:moveTo>
                <a:cubicBezTo>
                  <a:pt x="1398401" y="0"/>
                  <a:pt x="1801733" y="403331"/>
                  <a:pt x="1801733" y="900865"/>
                </a:cubicBezTo>
                <a:cubicBezTo>
                  <a:pt x="1801733" y="1398399"/>
                  <a:pt x="1398401" y="1801730"/>
                  <a:pt x="900867" y="1801730"/>
                </a:cubicBezTo>
                <a:cubicBezTo>
                  <a:pt x="403331" y="1801730"/>
                  <a:pt x="0" y="1398399"/>
                  <a:pt x="0" y="900865"/>
                </a:cubicBezTo>
                <a:cubicBezTo>
                  <a:pt x="0" y="403331"/>
                  <a:pt x="403331" y="0"/>
                  <a:pt x="900867" y="0"/>
                </a:cubicBezTo>
                <a:close/>
              </a:path>
            </a:pathLst>
          </a:custGeom>
          <a:solidFill>
            <a:srgbClr val="FFFFFF"/>
          </a:solidFill>
          <a:ln w="381000">
            <a:solidFill>
              <a:schemeClr val="accent3"/>
            </a:solidFill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rgbClr val="414141"/>
                </a:solidFill>
              </a:rPr>
              <a:t>实</a:t>
            </a:r>
            <a:r>
              <a:rPr lang="en-US" altLang="zh-CN" sz="2400" dirty="0" smtClean="0">
                <a:solidFill>
                  <a:srgbClr val="414141"/>
                </a:solidFill>
              </a:rPr>
              <a:t>509</a:t>
            </a:r>
            <a:endParaRPr lang="zh-CN" altLang="en-US" sz="2400" dirty="0">
              <a:solidFill>
                <a:srgbClr val="414141"/>
              </a:solidFill>
            </a:endParaRPr>
          </a:p>
        </p:txBody>
      </p:sp>
      <p:sp>
        <p:nvSpPr>
          <p:cNvPr id="14" name="MH_Other_7"/>
          <p:cNvSpPr/>
          <p:nvPr>
            <p:custDataLst>
              <p:tags r:id="rId12"/>
            </p:custDataLst>
          </p:nvPr>
        </p:nvSpPr>
        <p:spPr>
          <a:xfrm rot="5400000" flipH="1">
            <a:off x="2814782" y="5135124"/>
            <a:ext cx="431800" cy="35083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5" name="MH_Other_8"/>
          <p:cNvSpPr/>
          <p:nvPr>
            <p:custDataLst>
              <p:tags r:id="rId13"/>
            </p:custDataLst>
          </p:nvPr>
        </p:nvSpPr>
        <p:spPr>
          <a:xfrm flipH="1">
            <a:off x="2928289" y="5221642"/>
            <a:ext cx="204787" cy="176212"/>
          </a:xfrm>
          <a:prstGeom prst="triangl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6" name="MH_Other_9"/>
          <p:cNvSpPr/>
          <p:nvPr>
            <p:custDataLst>
              <p:tags r:id="rId14"/>
            </p:custDataLst>
          </p:nvPr>
        </p:nvSpPr>
        <p:spPr>
          <a:xfrm rot="5400000" flipH="1">
            <a:off x="4658663" y="5135917"/>
            <a:ext cx="431800" cy="3492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7" name="MH_Other_10"/>
          <p:cNvSpPr/>
          <p:nvPr>
            <p:custDataLst>
              <p:tags r:id="rId15"/>
            </p:custDataLst>
          </p:nvPr>
        </p:nvSpPr>
        <p:spPr>
          <a:xfrm flipH="1">
            <a:off x="4772963" y="5221642"/>
            <a:ext cx="203200" cy="176212"/>
          </a:xfrm>
          <a:prstGeom prst="triangle">
            <a:avLst/>
          </a:prstGeom>
          <a:solidFill>
            <a:schemeClr val="accent6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3" name="MH_SubTitle_5"/>
          <p:cNvSpPr/>
          <p:nvPr>
            <p:custDataLst>
              <p:tags r:id="rId16"/>
            </p:custDataLst>
          </p:nvPr>
        </p:nvSpPr>
        <p:spPr>
          <a:xfrm>
            <a:off x="10173636" y="4079608"/>
            <a:ext cx="1649412" cy="1649413"/>
          </a:xfrm>
          <a:custGeom>
            <a:avLst/>
            <a:gdLst>
              <a:gd name="connsiteX0" fmla="*/ 900867 w 1801733"/>
              <a:gd name="connsiteY0" fmla="*/ 0 h 1801730"/>
              <a:gd name="connsiteX1" fmla="*/ 1801733 w 1801733"/>
              <a:gd name="connsiteY1" fmla="*/ 900865 h 1801730"/>
              <a:gd name="connsiteX2" fmla="*/ 900867 w 1801733"/>
              <a:gd name="connsiteY2" fmla="*/ 1801730 h 1801730"/>
              <a:gd name="connsiteX3" fmla="*/ 0 w 1801733"/>
              <a:gd name="connsiteY3" fmla="*/ 900865 h 1801730"/>
              <a:gd name="connsiteX4" fmla="*/ 900867 w 1801733"/>
              <a:gd name="connsiteY4" fmla="*/ 0 h 180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1733" h="1801730">
                <a:moveTo>
                  <a:pt x="900867" y="0"/>
                </a:moveTo>
                <a:cubicBezTo>
                  <a:pt x="1398401" y="0"/>
                  <a:pt x="1801733" y="403331"/>
                  <a:pt x="1801733" y="900865"/>
                </a:cubicBezTo>
                <a:cubicBezTo>
                  <a:pt x="1801733" y="1398399"/>
                  <a:pt x="1398401" y="1801730"/>
                  <a:pt x="900867" y="1801730"/>
                </a:cubicBezTo>
                <a:cubicBezTo>
                  <a:pt x="403331" y="1801730"/>
                  <a:pt x="0" y="1398399"/>
                  <a:pt x="0" y="900865"/>
                </a:cubicBezTo>
                <a:cubicBezTo>
                  <a:pt x="0" y="403331"/>
                  <a:pt x="403331" y="0"/>
                  <a:pt x="900867" y="0"/>
                </a:cubicBezTo>
                <a:close/>
              </a:path>
            </a:pathLst>
          </a:custGeom>
          <a:solidFill>
            <a:srgbClr val="FFFFFF"/>
          </a:solidFill>
          <a:ln w="381000">
            <a:solidFill>
              <a:schemeClr val="accent1"/>
            </a:solidFill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dirty="0" smtClean="0">
                <a:solidFill>
                  <a:srgbClr val="414141"/>
                </a:solidFill>
              </a:rPr>
              <a:t>二</a:t>
            </a:r>
            <a:r>
              <a:rPr lang="en-US" altLang="zh-CN" sz="2400" dirty="0" smtClean="0">
                <a:solidFill>
                  <a:srgbClr val="414141"/>
                </a:solidFill>
              </a:rPr>
              <a:t>219</a:t>
            </a:r>
            <a:endParaRPr lang="zh-CN" altLang="en-US" sz="2400" dirty="0">
              <a:solidFill>
                <a:srgbClr val="414141"/>
              </a:solidFill>
            </a:endParaRPr>
          </a:p>
        </p:txBody>
      </p:sp>
      <p:sp>
        <p:nvSpPr>
          <p:cNvPr id="34" name="MH_SubTitle_1"/>
          <p:cNvSpPr/>
          <p:nvPr>
            <p:custDataLst>
              <p:tags r:id="rId17"/>
            </p:custDataLst>
          </p:nvPr>
        </p:nvSpPr>
        <p:spPr>
          <a:xfrm>
            <a:off x="7411386" y="2693720"/>
            <a:ext cx="1649412" cy="1649412"/>
          </a:xfrm>
          <a:custGeom>
            <a:avLst/>
            <a:gdLst>
              <a:gd name="connsiteX0" fmla="*/ 900867 w 1801733"/>
              <a:gd name="connsiteY0" fmla="*/ 0 h 1801730"/>
              <a:gd name="connsiteX1" fmla="*/ 1801733 w 1801733"/>
              <a:gd name="connsiteY1" fmla="*/ 900865 h 1801730"/>
              <a:gd name="connsiteX2" fmla="*/ 900867 w 1801733"/>
              <a:gd name="connsiteY2" fmla="*/ 1801730 h 1801730"/>
              <a:gd name="connsiteX3" fmla="*/ 0 w 1801733"/>
              <a:gd name="connsiteY3" fmla="*/ 900865 h 1801730"/>
              <a:gd name="connsiteX4" fmla="*/ 900867 w 1801733"/>
              <a:gd name="connsiteY4" fmla="*/ 0 h 180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1733" h="1801730">
                <a:moveTo>
                  <a:pt x="900867" y="0"/>
                </a:moveTo>
                <a:cubicBezTo>
                  <a:pt x="1398401" y="0"/>
                  <a:pt x="1801733" y="403331"/>
                  <a:pt x="1801733" y="900865"/>
                </a:cubicBezTo>
                <a:cubicBezTo>
                  <a:pt x="1801733" y="1398399"/>
                  <a:pt x="1398401" y="1801730"/>
                  <a:pt x="900867" y="1801730"/>
                </a:cubicBezTo>
                <a:cubicBezTo>
                  <a:pt x="403331" y="1801730"/>
                  <a:pt x="0" y="1398399"/>
                  <a:pt x="0" y="900865"/>
                </a:cubicBezTo>
                <a:cubicBezTo>
                  <a:pt x="0" y="403331"/>
                  <a:pt x="403331" y="0"/>
                  <a:pt x="900867" y="0"/>
                </a:cubicBezTo>
                <a:close/>
              </a:path>
            </a:pathLst>
          </a:custGeom>
          <a:solidFill>
            <a:srgbClr val="FFFFFF"/>
          </a:solidFill>
          <a:ln w="381000">
            <a:solidFill>
              <a:schemeClr val="accent1"/>
            </a:solidFill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dirty="0" smtClean="0">
                <a:solidFill>
                  <a:srgbClr val="414141"/>
                </a:solidFill>
              </a:rPr>
              <a:t>六</a:t>
            </a:r>
            <a:r>
              <a:rPr lang="en-US" altLang="zh-CN" sz="2400" dirty="0" smtClean="0">
                <a:solidFill>
                  <a:srgbClr val="414141"/>
                </a:solidFill>
              </a:rPr>
              <a:t>B412</a:t>
            </a:r>
            <a:endParaRPr lang="zh-CN" altLang="en-US" sz="2400" dirty="0">
              <a:solidFill>
                <a:srgbClr val="414141"/>
              </a:solidFill>
            </a:endParaRPr>
          </a:p>
        </p:txBody>
      </p:sp>
      <p:sp>
        <p:nvSpPr>
          <p:cNvPr id="35" name="MH_Other_1"/>
          <p:cNvSpPr/>
          <p:nvPr>
            <p:custDataLst>
              <p:tags r:id="rId18"/>
            </p:custDataLst>
          </p:nvPr>
        </p:nvSpPr>
        <p:spPr>
          <a:xfrm flipH="1">
            <a:off x="7214536" y="3344595"/>
            <a:ext cx="431800" cy="3492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6" name="MH_Other_2"/>
          <p:cNvSpPr/>
          <p:nvPr>
            <p:custDataLst>
              <p:tags r:id="rId19"/>
            </p:custDataLst>
          </p:nvPr>
        </p:nvSpPr>
        <p:spPr>
          <a:xfrm rot="5400000" flipH="1">
            <a:off x="7309786" y="3431908"/>
            <a:ext cx="203200" cy="174625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7" name="MH_SubTitle_2"/>
          <p:cNvSpPr/>
          <p:nvPr>
            <p:custDataLst>
              <p:tags r:id="rId20"/>
            </p:custDataLst>
          </p:nvPr>
        </p:nvSpPr>
        <p:spPr>
          <a:xfrm>
            <a:off x="9259236" y="2706420"/>
            <a:ext cx="1649412" cy="1649412"/>
          </a:xfrm>
          <a:custGeom>
            <a:avLst/>
            <a:gdLst>
              <a:gd name="connsiteX0" fmla="*/ 900867 w 1801733"/>
              <a:gd name="connsiteY0" fmla="*/ 0 h 1801730"/>
              <a:gd name="connsiteX1" fmla="*/ 1801733 w 1801733"/>
              <a:gd name="connsiteY1" fmla="*/ 900865 h 1801730"/>
              <a:gd name="connsiteX2" fmla="*/ 900867 w 1801733"/>
              <a:gd name="connsiteY2" fmla="*/ 1801730 h 1801730"/>
              <a:gd name="connsiteX3" fmla="*/ 0 w 1801733"/>
              <a:gd name="connsiteY3" fmla="*/ 900865 h 1801730"/>
              <a:gd name="connsiteX4" fmla="*/ 900867 w 1801733"/>
              <a:gd name="connsiteY4" fmla="*/ 0 h 180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1733" h="1801730">
                <a:moveTo>
                  <a:pt x="900867" y="0"/>
                </a:moveTo>
                <a:cubicBezTo>
                  <a:pt x="1398401" y="0"/>
                  <a:pt x="1801733" y="403331"/>
                  <a:pt x="1801733" y="900865"/>
                </a:cubicBezTo>
                <a:cubicBezTo>
                  <a:pt x="1801733" y="1398399"/>
                  <a:pt x="1398401" y="1801730"/>
                  <a:pt x="900867" y="1801730"/>
                </a:cubicBezTo>
                <a:cubicBezTo>
                  <a:pt x="403331" y="1801730"/>
                  <a:pt x="0" y="1398399"/>
                  <a:pt x="0" y="900865"/>
                </a:cubicBezTo>
                <a:cubicBezTo>
                  <a:pt x="0" y="403331"/>
                  <a:pt x="403331" y="0"/>
                  <a:pt x="900867" y="0"/>
                </a:cubicBezTo>
                <a:close/>
              </a:path>
            </a:pathLst>
          </a:custGeom>
          <a:solidFill>
            <a:srgbClr val="FFFFFF"/>
          </a:solidFill>
          <a:ln w="381000">
            <a:solidFill>
              <a:schemeClr val="accent2"/>
            </a:solidFill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dirty="0" smtClean="0">
                <a:solidFill>
                  <a:srgbClr val="414141"/>
                </a:solidFill>
              </a:rPr>
              <a:t>六</a:t>
            </a:r>
            <a:r>
              <a:rPr lang="en-US" altLang="zh-CN" sz="2400" dirty="0" smtClean="0">
                <a:solidFill>
                  <a:srgbClr val="414141"/>
                </a:solidFill>
              </a:rPr>
              <a:t>B407</a:t>
            </a:r>
            <a:endParaRPr lang="zh-CN" altLang="en-US" sz="2400" dirty="0">
              <a:solidFill>
                <a:srgbClr val="414141"/>
              </a:solidFill>
            </a:endParaRPr>
          </a:p>
        </p:txBody>
      </p:sp>
      <p:sp>
        <p:nvSpPr>
          <p:cNvPr id="38" name="MH_Other_3"/>
          <p:cNvSpPr/>
          <p:nvPr>
            <p:custDataLst>
              <p:tags r:id="rId21"/>
            </p:custDataLst>
          </p:nvPr>
        </p:nvSpPr>
        <p:spPr>
          <a:xfrm flipH="1">
            <a:off x="10686398" y="3355707"/>
            <a:ext cx="431800" cy="3492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9" name="MH_Other_4"/>
          <p:cNvSpPr/>
          <p:nvPr>
            <p:custDataLst>
              <p:tags r:id="rId22"/>
            </p:custDataLst>
          </p:nvPr>
        </p:nvSpPr>
        <p:spPr>
          <a:xfrm rot="16200000" flipH="1">
            <a:off x="10799111" y="3443020"/>
            <a:ext cx="203200" cy="174625"/>
          </a:xfrm>
          <a:prstGeom prst="triangl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0" name="MH_SubTitle_3"/>
          <p:cNvSpPr/>
          <p:nvPr>
            <p:custDataLst>
              <p:tags r:id="rId23"/>
            </p:custDataLst>
          </p:nvPr>
        </p:nvSpPr>
        <p:spPr>
          <a:xfrm>
            <a:off x="6487462" y="4079608"/>
            <a:ext cx="1647825" cy="1649413"/>
          </a:xfrm>
          <a:custGeom>
            <a:avLst/>
            <a:gdLst>
              <a:gd name="connsiteX0" fmla="*/ 900867 w 1801733"/>
              <a:gd name="connsiteY0" fmla="*/ 0 h 1801730"/>
              <a:gd name="connsiteX1" fmla="*/ 1801733 w 1801733"/>
              <a:gd name="connsiteY1" fmla="*/ 900865 h 1801730"/>
              <a:gd name="connsiteX2" fmla="*/ 900867 w 1801733"/>
              <a:gd name="connsiteY2" fmla="*/ 1801730 h 1801730"/>
              <a:gd name="connsiteX3" fmla="*/ 0 w 1801733"/>
              <a:gd name="connsiteY3" fmla="*/ 900865 h 1801730"/>
              <a:gd name="connsiteX4" fmla="*/ 900867 w 1801733"/>
              <a:gd name="connsiteY4" fmla="*/ 0 h 180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1733" h="1801730">
                <a:moveTo>
                  <a:pt x="900867" y="0"/>
                </a:moveTo>
                <a:cubicBezTo>
                  <a:pt x="1398401" y="0"/>
                  <a:pt x="1801733" y="403331"/>
                  <a:pt x="1801733" y="900865"/>
                </a:cubicBezTo>
                <a:cubicBezTo>
                  <a:pt x="1801733" y="1398399"/>
                  <a:pt x="1398401" y="1801730"/>
                  <a:pt x="900867" y="1801730"/>
                </a:cubicBezTo>
                <a:cubicBezTo>
                  <a:pt x="403331" y="1801730"/>
                  <a:pt x="0" y="1398399"/>
                  <a:pt x="0" y="900865"/>
                </a:cubicBezTo>
                <a:cubicBezTo>
                  <a:pt x="0" y="403331"/>
                  <a:pt x="403331" y="0"/>
                  <a:pt x="900867" y="0"/>
                </a:cubicBezTo>
                <a:close/>
              </a:path>
            </a:pathLst>
          </a:custGeom>
          <a:solidFill>
            <a:srgbClr val="FFFFFF"/>
          </a:solidFill>
          <a:ln w="381000">
            <a:solidFill>
              <a:schemeClr val="accent2"/>
            </a:solidFill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dirty="0" smtClean="0">
                <a:solidFill>
                  <a:srgbClr val="414141"/>
                </a:solidFill>
              </a:rPr>
              <a:t>二</a:t>
            </a:r>
            <a:r>
              <a:rPr lang="en-US" altLang="zh-CN" sz="2400" dirty="0" smtClean="0">
                <a:solidFill>
                  <a:srgbClr val="414141"/>
                </a:solidFill>
              </a:rPr>
              <a:t>302</a:t>
            </a:r>
            <a:endParaRPr lang="zh-CN" altLang="en-US" sz="2400" dirty="0">
              <a:solidFill>
                <a:srgbClr val="414141"/>
              </a:solidFill>
            </a:endParaRPr>
          </a:p>
        </p:txBody>
      </p:sp>
      <p:sp>
        <p:nvSpPr>
          <p:cNvPr id="41" name="MH_Other_5"/>
          <p:cNvSpPr/>
          <p:nvPr>
            <p:custDataLst>
              <p:tags r:id="rId24"/>
            </p:custDataLst>
          </p:nvPr>
        </p:nvSpPr>
        <p:spPr>
          <a:xfrm rot="5400000" flipH="1">
            <a:off x="7095473" y="5548045"/>
            <a:ext cx="431800" cy="3492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2" name="MH_Other_6"/>
          <p:cNvSpPr/>
          <p:nvPr>
            <p:custDataLst>
              <p:tags r:id="rId25"/>
            </p:custDataLst>
          </p:nvPr>
        </p:nvSpPr>
        <p:spPr>
          <a:xfrm flipH="1">
            <a:off x="7209773" y="5633770"/>
            <a:ext cx="203200" cy="176212"/>
          </a:xfrm>
          <a:prstGeom prst="triangl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3" name="MH_SubTitle_4"/>
          <p:cNvSpPr/>
          <p:nvPr>
            <p:custDataLst>
              <p:tags r:id="rId26"/>
            </p:custDataLst>
          </p:nvPr>
        </p:nvSpPr>
        <p:spPr>
          <a:xfrm>
            <a:off x="8330549" y="4079608"/>
            <a:ext cx="1649413" cy="1649413"/>
          </a:xfrm>
          <a:custGeom>
            <a:avLst/>
            <a:gdLst>
              <a:gd name="connsiteX0" fmla="*/ 900867 w 1801733"/>
              <a:gd name="connsiteY0" fmla="*/ 0 h 1801730"/>
              <a:gd name="connsiteX1" fmla="*/ 1801733 w 1801733"/>
              <a:gd name="connsiteY1" fmla="*/ 900865 h 1801730"/>
              <a:gd name="connsiteX2" fmla="*/ 900867 w 1801733"/>
              <a:gd name="connsiteY2" fmla="*/ 1801730 h 1801730"/>
              <a:gd name="connsiteX3" fmla="*/ 0 w 1801733"/>
              <a:gd name="connsiteY3" fmla="*/ 900865 h 1801730"/>
              <a:gd name="connsiteX4" fmla="*/ 900867 w 1801733"/>
              <a:gd name="connsiteY4" fmla="*/ 0 h 180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1733" h="1801730">
                <a:moveTo>
                  <a:pt x="900867" y="0"/>
                </a:moveTo>
                <a:cubicBezTo>
                  <a:pt x="1398401" y="0"/>
                  <a:pt x="1801733" y="403331"/>
                  <a:pt x="1801733" y="900865"/>
                </a:cubicBezTo>
                <a:cubicBezTo>
                  <a:pt x="1801733" y="1398399"/>
                  <a:pt x="1398401" y="1801730"/>
                  <a:pt x="900867" y="1801730"/>
                </a:cubicBezTo>
                <a:cubicBezTo>
                  <a:pt x="403331" y="1801730"/>
                  <a:pt x="0" y="1398399"/>
                  <a:pt x="0" y="900865"/>
                </a:cubicBezTo>
                <a:cubicBezTo>
                  <a:pt x="0" y="403331"/>
                  <a:pt x="403331" y="0"/>
                  <a:pt x="900867" y="0"/>
                </a:cubicBezTo>
                <a:close/>
              </a:path>
            </a:pathLst>
          </a:custGeom>
          <a:solidFill>
            <a:srgbClr val="FFFFFF"/>
          </a:solidFill>
          <a:ln w="381000">
            <a:solidFill>
              <a:schemeClr val="accent3"/>
            </a:solidFill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dirty="0" smtClean="0">
                <a:solidFill>
                  <a:srgbClr val="414141"/>
                </a:solidFill>
              </a:rPr>
              <a:t>二</a:t>
            </a:r>
            <a:r>
              <a:rPr lang="en-US" altLang="zh-CN" sz="2400" dirty="0" smtClean="0">
                <a:solidFill>
                  <a:srgbClr val="414141"/>
                </a:solidFill>
              </a:rPr>
              <a:t>333</a:t>
            </a:r>
            <a:endParaRPr lang="zh-CN" altLang="en-US" sz="2400" dirty="0">
              <a:solidFill>
                <a:srgbClr val="414141"/>
              </a:solidFill>
            </a:endParaRPr>
          </a:p>
        </p:txBody>
      </p:sp>
      <p:sp>
        <p:nvSpPr>
          <p:cNvPr id="44" name="MH_Other_7"/>
          <p:cNvSpPr/>
          <p:nvPr>
            <p:custDataLst>
              <p:tags r:id="rId27"/>
            </p:custDataLst>
          </p:nvPr>
        </p:nvSpPr>
        <p:spPr>
          <a:xfrm rot="5400000" flipH="1">
            <a:off x="8939355" y="5547252"/>
            <a:ext cx="431800" cy="35083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5" name="MH_Other_8"/>
          <p:cNvSpPr/>
          <p:nvPr>
            <p:custDataLst>
              <p:tags r:id="rId28"/>
            </p:custDataLst>
          </p:nvPr>
        </p:nvSpPr>
        <p:spPr>
          <a:xfrm flipH="1">
            <a:off x="9052862" y="5633770"/>
            <a:ext cx="204787" cy="176212"/>
          </a:xfrm>
          <a:prstGeom prst="triangl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6" name="MH_Other_9"/>
          <p:cNvSpPr/>
          <p:nvPr>
            <p:custDataLst>
              <p:tags r:id="rId29"/>
            </p:custDataLst>
          </p:nvPr>
        </p:nvSpPr>
        <p:spPr>
          <a:xfrm rot="5400000" flipH="1">
            <a:off x="10783236" y="5548045"/>
            <a:ext cx="431800" cy="34925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47" name="MH_Other_10"/>
          <p:cNvSpPr/>
          <p:nvPr>
            <p:custDataLst>
              <p:tags r:id="rId30"/>
            </p:custDataLst>
          </p:nvPr>
        </p:nvSpPr>
        <p:spPr>
          <a:xfrm flipH="1">
            <a:off x="10897536" y="5633770"/>
            <a:ext cx="203200" cy="176212"/>
          </a:xfrm>
          <a:prstGeom prst="triangl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52" name="KSO_Shape"/>
          <p:cNvSpPr>
            <a:spLocks/>
          </p:cNvSpPr>
          <p:nvPr/>
        </p:nvSpPr>
        <p:spPr bwMode="auto">
          <a:xfrm>
            <a:off x="5720265" y="1811908"/>
            <a:ext cx="689923" cy="624582"/>
          </a:xfrm>
          <a:custGeom>
            <a:avLst/>
            <a:gdLst>
              <a:gd name="T0" fmla="*/ 408 w 454"/>
              <a:gd name="T1" fmla="*/ 226 h 452"/>
              <a:gd name="T2" fmla="*/ 454 w 454"/>
              <a:gd name="T3" fmla="*/ 226 h 452"/>
              <a:gd name="T4" fmla="*/ 454 w 454"/>
              <a:gd name="T5" fmla="*/ 452 h 452"/>
              <a:gd name="T6" fmla="*/ 408 w 454"/>
              <a:gd name="T7" fmla="*/ 452 h 452"/>
              <a:gd name="T8" fmla="*/ 408 w 454"/>
              <a:gd name="T9" fmla="*/ 226 h 452"/>
              <a:gd name="T10" fmla="*/ 408 w 454"/>
              <a:gd name="T11" fmla="*/ 226 h 452"/>
              <a:gd name="T12" fmla="*/ 264 w 454"/>
              <a:gd name="T13" fmla="*/ 226 h 452"/>
              <a:gd name="T14" fmla="*/ 377 w 454"/>
              <a:gd name="T15" fmla="*/ 339 h 452"/>
              <a:gd name="T16" fmla="*/ 264 w 454"/>
              <a:gd name="T17" fmla="*/ 452 h 452"/>
              <a:gd name="T18" fmla="*/ 264 w 454"/>
              <a:gd name="T19" fmla="*/ 362 h 452"/>
              <a:gd name="T20" fmla="*/ 0 w 454"/>
              <a:gd name="T21" fmla="*/ 362 h 452"/>
              <a:gd name="T22" fmla="*/ 0 w 454"/>
              <a:gd name="T23" fmla="*/ 316 h 452"/>
              <a:gd name="T24" fmla="*/ 264 w 454"/>
              <a:gd name="T25" fmla="*/ 316 h 452"/>
              <a:gd name="T26" fmla="*/ 264 w 454"/>
              <a:gd name="T27" fmla="*/ 226 h 452"/>
              <a:gd name="T28" fmla="*/ 264 w 454"/>
              <a:gd name="T29" fmla="*/ 226 h 452"/>
              <a:gd name="T30" fmla="*/ 190 w 454"/>
              <a:gd name="T31" fmla="*/ 0 h 452"/>
              <a:gd name="T32" fmla="*/ 190 w 454"/>
              <a:gd name="T33" fmla="*/ 90 h 452"/>
              <a:gd name="T34" fmla="*/ 454 w 454"/>
              <a:gd name="T35" fmla="*/ 90 h 452"/>
              <a:gd name="T36" fmla="*/ 454 w 454"/>
              <a:gd name="T37" fmla="*/ 136 h 452"/>
              <a:gd name="T38" fmla="*/ 190 w 454"/>
              <a:gd name="T39" fmla="*/ 136 h 452"/>
              <a:gd name="T40" fmla="*/ 190 w 454"/>
              <a:gd name="T41" fmla="*/ 226 h 452"/>
              <a:gd name="T42" fmla="*/ 77 w 454"/>
              <a:gd name="T43" fmla="*/ 113 h 452"/>
              <a:gd name="T44" fmla="*/ 190 w 454"/>
              <a:gd name="T45" fmla="*/ 0 h 452"/>
              <a:gd name="T46" fmla="*/ 190 w 454"/>
              <a:gd name="T47" fmla="*/ 0 h 452"/>
              <a:gd name="T48" fmla="*/ 0 w 454"/>
              <a:gd name="T49" fmla="*/ 0 h 452"/>
              <a:gd name="T50" fmla="*/ 46 w 454"/>
              <a:gd name="T51" fmla="*/ 0 h 452"/>
              <a:gd name="T52" fmla="*/ 46 w 454"/>
              <a:gd name="T53" fmla="*/ 226 h 452"/>
              <a:gd name="T54" fmla="*/ 0 w 454"/>
              <a:gd name="T55" fmla="*/ 226 h 452"/>
              <a:gd name="T56" fmla="*/ 0 w 454"/>
              <a:gd name="T57" fmla="*/ 0 h 452"/>
              <a:gd name="T58" fmla="*/ 0 w 454"/>
              <a:gd name="T59" fmla="*/ 0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54" h="452">
                <a:moveTo>
                  <a:pt x="408" y="226"/>
                </a:moveTo>
                <a:lnTo>
                  <a:pt x="454" y="226"/>
                </a:lnTo>
                <a:lnTo>
                  <a:pt x="454" y="452"/>
                </a:lnTo>
                <a:lnTo>
                  <a:pt x="408" y="452"/>
                </a:lnTo>
                <a:lnTo>
                  <a:pt x="408" y="226"/>
                </a:lnTo>
                <a:lnTo>
                  <a:pt x="408" y="226"/>
                </a:lnTo>
                <a:close/>
                <a:moveTo>
                  <a:pt x="264" y="226"/>
                </a:moveTo>
                <a:lnTo>
                  <a:pt x="377" y="339"/>
                </a:lnTo>
                <a:lnTo>
                  <a:pt x="264" y="452"/>
                </a:lnTo>
                <a:lnTo>
                  <a:pt x="264" y="362"/>
                </a:lnTo>
                <a:lnTo>
                  <a:pt x="0" y="362"/>
                </a:lnTo>
                <a:lnTo>
                  <a:pt x="0" y="316"/>
                </a:lnTo>
                <a:lnTo>
                  <a:pt x="264" y="316"/>
                </a:lnTo>
                <a:lnTo>
                  <a:pt x="264" y="226"/>
                </a:lnTo>
                <a:lnTo>
                  <a:pt x="264" y="226"/>
                </a:lnTo>
                <a:close/>
                <a:moveTo>
                  <a:pt x="190" y="0"/>
                </a:moveTo>
                <a:lnTo>
                  <a:pt x="190" y="90"/>
                </a:lnTo>
                <a:lnTo>
                  <a:pt x="454" y="90"/>
                </a:lnTo>
                <a:lnTo>
                  <a:pt x="454" y="136"/>
                </a:lnTo>
                <a:lnTo>
                  <a:pt x="190" y="136"/>
                </a:lnTo>
                <a:lnTo>
                  <a:pt x="190" y="226"/>
                </a:lnTo>
                <a:lnTo>
                  <a:pt x="77" y="113"/>
                </a:lnTo>
                <a:lnTo>
                  <a:pt x="190" y="0"/>
                </a:lnTo>
                <a:lnTo>
                  <a:pt x="190" y="0"/>
                </a:lnTo>
                <a:close/>
                <a:moveTo>
                  <a:pt x="0" y="0"/>
                </a:moveTo>
                <a:lnTo>
                  <a:pt x="46" y="0"/>
                </a:lnTo>
                <a:lnTo>
                  <a:pt x="46" y="226"/>
                </a:lnTo>
                <a:lnTo>
                  <a:pt x="0" y="22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rgbClr val="FFFFFF"/>
                </a:solidFill>
              </a:rPr>
              <a:t>0000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 smtClean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 smtClean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 smtClean="0">
              <a:solidFill>
                <a:srgbClr val="FFFFFF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624430" y="1749896"/>
            <a:ext cx="1009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7030A0"/>
                </a:solidFill>
              </a:rPr>
              <a:t>南校区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522131" y="2096993"/>
            <a:ext cx="1009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7030A0"/>
                </a:solidFill>
              </a:rPr>
              <a:t>北校区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 bwMode="auto">
          <a:xfrm>
            <a:off x="1598511" y="2522706"/>
            <a:ext cx="1056216" cy="768349"/>
          </a:xfrm>
          <a:prstGeom prst="diamond">
            <a:avLst/>
          </a:prstGeom>
          <a:solidFill>
            <a:srgbClr val="287ED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3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938302" y="2641248"/>
            <a:ext cx="344966" cy="42056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13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菱形 3"/>
          <p:cNvSpPr/>
          <p:nvPr/>
        </p:nvSpPr>
        <p:spPr bwMode="auto">
          <a:xfrm>
            <a:off x="4048578" y="2535738"/>
            <a:ext cx="1056217" cy="768349"/>
          </a:xfrm>
          <a:prstGeom prst="diamond">
            <a:avLst/>
          </a:prstGeom>
          <a:solidFill>
            <a:srgbClr val="5BD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3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4388368" y="2670068"/>
            <a:ext cx="344966" cy="42056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13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菱形 5"/>
          <p:cNvSpPr/>
          <p:nvPr/>
        </p:nvSpPr>
        <p:spPr bwMode="auto">
          <a:xfrm>
            <a:off x="6643169" y="2558078"/>
            <a:ext cx="1056216" cy="766233"/>
          </a:xfrm>
          <a:prstGeom prst="diamond">
            <a:avLst/>
          </a:prstGeom>
          <a:solidFill>
            <a:srgbClr val="FFC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3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6982960" y="2699623"/>
            <a:ext cx="344966" cy="42056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3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13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23"/>
          <p:cNvCxnSpPr/>
          <p:nvPr/>
        </p:nvCxnSpPr>
        <p:spPr>
          <a:xfrm>
            <a:off x="2127678" y="3303934"/>
            <a:ext cx="0" cy="768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24"/>
          <p:cNvCxnSpPr/>
          <p:nvPr/>
        </p:nvCxnSpPr>
        <p:spPr>
          <a:xfrm>
            <a:off x="1503261" y="4072284"/>
            <a:ext cx="11620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25"/>
          <p:cNvCxnSpPr/>
          <p:nvPr/>
        </p:nvCxnSpPr>
        <p:spPr>
          <a:xfrm>
            <a:off x="4590444" y="3304266"/>
            <a:ext cx="0" cy="768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26"/>
          <p:cNvCxnSpPr/>
          <p:nvPr/>
        </p:nvCxnSpPr>
        <p:spPr>
          <a:xfrm>
            <a:off x="3966029" y="4072616"/>
            <a:ext cx="116204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27"/>
          <p:cNvCxnSpPr/>
          <p:nvPr/>
        </p:nvCxnSpPr>
        <p:spPr>
          <a:xfrm>
            <a:off x="7170219" y="3290624"/>
            <a:ext cx="0" cy="768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28"/>
          <p:cNvCxnSpPr/>
          <p:nvPr/>
        </p:nvCxnSpPr>
        <p:spPr>
          <a:xfrm>
            <a:off x="6535040" y="4058974"/>
            <a:ext cx="11620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418733" y="437897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accent2"/>
                </a:solidFill>
              </a:rPr>
              <a:t>登录平台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47032" y="4404728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chemeClr val="accent3"/>
                </a:solidFill>
              </a:rPr>
              <a:t>预约教室和时间</a:t>
            </a:r>
            <a:endParaRPr lang="zh-CN" altLang="en-US" sz="2400" dirty="0">
              <a:solidFill>
                <a:schemeClr val="accent3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10331" y="442186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C000"/>
                </a:solidFill>
              </a:rPr>
              <a:t>一键录制</a:t>
            </a:r>
            <a:endParaRPr lang="zh-CN" altLang="en-US" sz="2400" dirty="0">
              <a:solidFill>
                <a:srgbClr val="FFC000"/>
              </a:solidFill>
            </a:endParaRPr>
          </a:p>
        </p:txBody>
      </p:sp>
      <p:sp>
        <p:nvSpPr>
          <p:cNvPr id="20" name="菱形 19"/>
          <p:cNvSpPr/>
          <p:nvPr/>
        </p:nvSpPr>
        <p:spPr bwMode="auto">
          <a:xfrm>
            <a:off x="9222509" y="2558078"/>
            <a:ext cx="1056216" cy="766233"/>
          </a:xfrm>
          <a:prstGeom prst="diamond">
            <a:avLst/>
          </a:prstGeom>
          <a:solidFill>
            <a:srgbClr val="00206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133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9562300" y="2699623"/>
            <a:ext cx="344966" cy="42056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33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13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9749559" y="3290624"/>
            <a:ext cx="0" cy="768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8"/>
          <p:cNvCxnSpPr/>
          <p:nvPr/>
        </p:nvCxnSpPr>
        <p:spPr>
          <a:xfrm>
            <a:off x="9127259" y="4058974"/>
            <a:ext cx="116205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50083" y="987728"/>
            <a:ext cx="91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使用云录播平台流程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089671" y="442186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002060"/>
                </a:solidFill>
              </a:rPr>
              <a:t>资源管理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29593" y="4840635"/>
            <a:ext cx="2794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http://</a:t>
            </a:r>
            <a:r>
              <a:rPr lang="en-US" altLang="zh-CN" sz="1600" kern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ylb.gdufs.edu.cn/</a:t>
            </a:r>
          </a:p>
          <a:p>
            <a:r>
              <a:rPr lang="zh-CN" altLang="en-US" sz="1600" dirty="0">
                <a:latin typeface="Tahoma" panose="020B0604030504040204" pitchFamily="34" charset="0"/>
                <a:cs typeface="Tahoma" panose="020B0604030504040204" pitchFamily="34" charset="0"/>
              </a:rPr>
              <a:t>或</a:t>
            </a:r>
            <a:endParaRPr lang="en-US" altLang="zh-CN" sz="16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altLang="zh-CN" sz="1600" dirty="0">
                <a:latin typeface="Tahoma" panose="020B0604030504040204" pitchFamily="34" charset="0"/>
                <a:cs typeface="Tahoma" panose="020B0604030504040204" pitchFamily="34" charset="0"/>
              </a:rPr>
              <a:t>http://</a:t>
            </a:r>
            <a:r>
              <a:rPr lang="en-US" altLang="zh-CN" sz="1600" dirty="0" smtClean="0">
                <a:latin typeface="Tahoma" panose="020B0604030504040204" pitchFamily="34" charset="0"/>
                <a:cs typeface="Tahoma" panose="020B0604030504040204" pitchFamily="34" charset="0"/>
              </a:rPr>
              <a:t>192.168.126.2/</a:t>
            </a:r>
            <a:endParaRPr lang="zh-CN" altLang="en-US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6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0083" y="987728"/>
            <a:ext cx="91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使用云录播平台注意事项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MH_Other_2"/>
          <p:cNvSpPr/>
          <p:nvPr>
            <p:custDataLst>
              <p:tags r:id="rId1"/>
            </p:custDataLst>
          </p:nvPr>
        </p:nvSpPr>
        <p:spPr>
          <a:xfrm rot="18554138" flipH="1">
            <a:off x="2358284" y="2577977"/>
            <a:ext cx="786392" cy="475973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62000">
                <a:sysClr val="windowText" lastClr="000000">
                  <a:lumMod val="65000"/>
                  <a:lumOff val="35000"/>
                </a:sysClr>
              </a:gs>
              <a:gs pos="82000">
                <a:sysClr val="windowText" lastClr="000000">
                  <a:lumMod val="75000"/>
                  <a:lumOff val="2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4" name="MH_Other_3"/>
          <p:cNvSpPr/>
          <p:nvPr>
            <p:custDataLst>
              <p:tags r:id="rId2"/>
            </p:custDataLst>
          </p:nvPr>
        </p:nvSpPr>
        <p:spPr>
          <a:xfrm rot="18554138" flipH="1">
            <a:off x="2374640" y="2579343"/>
            <a:ext cx="724308" cy="475973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20000"/>
                </a:sysClr>
              </a:gs>
              <a:gs pos="62000">
                <a:sysClr val="windowText" lastClr="000000">
                  <a:lumMod val="65000"/>
                  <a:lumOff val="35000"/>
                  <a:alpha val="0"/>
                </a:sysClr>
              </a:gs>
              <a:gs pos="82000">
                <a:sysClr val="windowText" lastClr="000000">
                  <a:lumMod val="75000"/>
                  <a:lumOff val="25000"/>
                  <a:alpha val="0"/>
                </a:sys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5" name="MH_Other_4"/>
          <p:cNvSpPr/>
          <p:nvPr>
            <p:custDataLst>
              <p:tags r:id="rId3"/>
            </p:custDataLst>
          </p:nvPr>
        </p:nvSpPr>
        <p:spPr>
          <a:xfrm rot="18554138" flipH="1">
            <a:off x="2325654" y="2551907"/>
            <a:ext cx="785813" cy="47625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6" name="MH_Other_5"/>
          <p:cNvSpPr/>
          <p:nvPr>
            <p:custDataLst>
              <p:tags r:id="rId4"/>
            </p:custDataLst>
          </p:nvPr>
        </p:nvSpPr>
        <p:spPr bwMode="auto">
          <a:xfrm rot="20031505" flipH="1">
            <a:off x="2599755" y="2954285"/>
            <a:ext cx="195159" cy="67186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55000"/>
                </a:sysClr>
              </a:gs>
              <a:gs pos="50000">
                <a:sysClr val="window" lastClr="FFFFFF">
                  <a:shade val="67500"/>
                  <a:satMod val="115000"/>
                  <a:alpha val="12000"/>
                </a:sysClr>
              </a:gs>
              <a:gs pos="100000">
                <a:sysClr val="window" lastClr="FFFFFF">
                  <a:shade val="100000"/>
                  <a:satMod val="115000"/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7" name="MH_Other_6"/>
          <p:cNvSpPr/>
          <p:nvPr>
            <p:custDataLst>
              <p:tags r:id="rId5"/>
            </p:custDataLst>
          </p:nvPr>
        </p:nvSpPr>
        <p:spPr bwMode="auto">
          <a:xfrm rot="18554138" flipH="1">
            <a:off x="3146015" y="2996832"/>
            <a:ext cx="598479" cy="492864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83000"/>
                </a:sysClr>
              </a:gs>
              <a:gs pos="50000">
                <a:sysClr val="window" lastClr="FFFFFF">
                  <a:alpha val="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8" name="MH_Other_7"/>
          <p:cNvSpPr/>
          <p:nvPr>
            <p:custDataLst>
              <p:tags r:id="rId6"/>
            </p:custDataLst>
          </p:nvPr>
        </p:nvSpPr>
        <p:spPr>
          <a:xfrm rot="18971162">
            <a:off x="2828020" y="3122580"/>
            <a:ext cx="820822" cy="496813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62000">
                <a:sysClr val="windowText" lastClr="000000">
                  <a:lumMod val="65000"/>
                  <a:lumOff val="35000"/>
                </a:sysClr>
              </a:gs>
              <a:gs pos="82000">
                <a:sysClr val="windowText" lastClr="000000">
                  <a:lumMod val="75000"/>
                  <a:lumOff val="2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9" name="MH_Other_8"/>
          <p:cNvSpPr/>
          <p:nvPr>
            <p:custDataLst>
              <p:tags r:id="rId7"/>
            </p:custDataLst>
          </p:nvPr>
        </p:nvSpPr>
        <p:spPr>
          <a:xfrm rot="18971162">
            <a:off x="2860619" y="3107185"/>
            <a:ext cx="756020" cy="496813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20000"/>
                </a:sysClr>
              </a:gs>
              <a:gs pos="62000">
                <a:sysClr val="windowText" lastClr="000000">
                  <a:lumMod val="65000"/>
                  <a:lumOff val="35000"/>
                  <a:alpha val="0"/>
                </a:sysClr>
              </a:gs>
              <a:gs pos="82000">
                <a:sysClr val="windowText" lastClr="000000">
                  <a:lumMod val="75000"/>
                  <a:lumOff val="25000"/>
                  <a:alpha val="0"/>
                </a:sys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10" name="MH_Other_9"/>
          <p:cNvSpPr/>
          <p:nvPr>
            <p:custDataLst>
              <p:tags r:id="rId8"/>
            </p:custDataLst>
          </p:nvPr>
        </p:nvSpPr>
        <p:spPr>
          <a:xfrm rot="18971162">
            <a:off x="2797935" y="3090864"/>
            <a:ext cx="820738" cy="496887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11" name="MH_Other_10"/>
          <p:cNvSpPr/>
          <p:nvPr>
            <p:custDataLst>
              <p:tags r:id="rId9"/>
            </p:custDataLst>
          </p:nvPr>
        </p:nvSpPr>
        <p:spPr bwMode="auto">
          <a:xfrm rot="17493795">
            <a:off x="3310942" y="3265259"/>
            <a:ext cx="203703" cy="70127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55000"/>
                </a:sysClr>
              </a:gs>
              <a:gs pos="50000">
                <a:sysClr val="window" lastClr="FFFFFF">
                  <a:shade val="67500"/>
                  <a:satMod val="115000"/>
                  <a:alpha val="12000"/>
                </a:sysClr>
              </a:gs>
              <a:gs pos="100000">
                <a:sysClr val="window" lastClr="FFFFFF">
                  <a:shade val="100000"/>
                  <a:satMod val="115000"/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12" name="MH_Other_11"/>
          <p:cNvSpPr/>
          <p:nvPr>
            <p:custDataLst>
              <p:tags r:id="rId10"/>
            </p:custDataLst>
          </p:nvPr>
        </p:nvSpPr>
        <p:spPr>
          <a:xfrm rot="18554138" flipH="1">
            <a:off x="3385991" y="3655998"/>
            <a:ext cx="786392" cy="475973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62000">
                <a:sysClr val="windowText" lastClr="000000">
                  <a:lumMod val="65000"/>
                  <a:lumOff val="35000"/>
                </a:sysClr>
              </a:gs>
              <a:gs pos="82000">
                <a:sysClr val="windowText" lastClr="000000">
                  <a:lumMod val="75000"/>
                  <a:lumOff val="2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13" name="MH_Other_12"/>
          <p:cNvSpPr/>
          <p:nvPr>
            <p:custDataLst>
              <p:tags r:id="rId11"/>
            </p:custDataLst>
          </p:nvPr>
        </p:nvSpPr>
        <p:spPr>
          <a:xfrm rot="18554138" flipH="1">
            <a:off x="3402347" y="3657364"/>
            <a:ext cx="724308" cy="475973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20000"/>
                </a:sysClr>
              </a:gs>
              <a:gs pos="62000">
                <a:sysClr val="windowText" lastClr="000000">
                  <a:lumMod val="65000"/>
                  <a:lumOff val="35000"/>
                  <a:alpha val="0"/>
                </a:sysClr>
              </a:gs>
              <a:gs pos="82000">
                <a:sysClr val="windowText" lastClr="000000">
                  <a:lumMod val="75000"/>
                  <a:lumOff val="25000"/>
                  <a:alpha val="0"/>
                </a:sys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14" name="MH_Other_13"/>
          <p:cNvSpPr/>
          <p:nvPr>
            <p:custDataLst>
              <p:tags r:id="rId12"/>
            </p:custDataLst>
          </p:nvPr>
        </p:nvSpPr>
        <p:spPr>
          <a:xfrm rot="18554138" flipH="1">
            <a:off x="3354354" y="3629819"/>
            <a:ext cx="785812" cy="47625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15" name="MH_Other_14"/>
          <p:cNvSpPr/>
          <p:nvPr>
            <p:custDataLst>
              <p:tags r:id="rId13"/>
            </p:custDataLst>
          </p:nvPr>
        </p:nvSpPr>
        <p:spPr bwMode="auto">
          <a:xfrm rot="20031505" flipH="1">
            <a:off x="3627462" y="4032306"/>
            <a:ext cx="195159" cy="67186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55000"/>
                </a:sysClr>
              </a:gs>
              <a:gs pos="50000">
                <a:sysClr val="window" lastClr="FFFFFF">
                  <a:shade val="67500"/>
                  <a:satMod val="115000"/>
                  <a:alpha val="12000"/>
                </a:sysClr>
              </a:gs>
              <a:gs pos="100000">
                <a:sysClr val="window" lastClr="FFFFFF">
                  <a:shade val="100000"/>
                  <a:satMod val="115000"/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16" name="MH_Other_15"/>
          <p:cNvSpPr/>
          <p:nvPr>
            <p:custDataLst>
              <p:tags r:id="rId14"/>
            </p:custDataLst>
          </p:nvPr>
        </p:nvSpPr>
        <p:spPr>
          <a:xfrm rot="18971162">
            <a:off x="3915666" y="4212347"/>
            <a:ext cx="820822" cy="496813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62000">
                <a:sysClr val="windowText" lastClr="000000">
                  <a:lumMod val="65000"/>
                  <a:lumOff val="35000"/>
                </a:sysClr>
              </a:gs>
              <a:gs pos="82000">
                <a:sysClr val="windowText" lastClr="000000">
                  <a:lumMod val="75000"/>
                  <a:lumOff val="2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17" name="MH_Other_16"/>
          <p:cNvSpPr/>
          <p:nvPr>
            <p:custDataLst>
              <p:tags r:id="rId15"/>
            </p:custDataLst>
          </p:nvPr>
        </p:nvSpPr>
        <p:spPr>
          <a:xfrm rot="18971162">
            <a:off x="3948265" y="4196952"/>
            <a:ext cx="756020" cy="496813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20000"/>
                </a:sysClr>
              </a:gs>
              <a:gs pos="62000">
                <a:sysClr val="windowText" lastClr="000000">
                  <a:lumMod val="65000"/>
                  <a:lumOff val="35000"/>
                  <a:alpha val="0"/>
                </a:sysClr>
              </a:gs>
              <a:gs pos="82000">
                <a:sysClr val="windowText" lastClr="000000">
                  <a:lumMod val="75000"/>
                  <a:lumOff val="25000"/>
                  <a:alpha val="0"/>
                </a:sys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18" name="MH_Other_17"/>
          <p:cNvSpPr/>
          <p:nvPr>
            <p:custDataLst>
              <p:tags r:id="rId16"/>
            </p:custDataLst>
          </p:nvPr>
        </p:nvSpPr>
        <p:spPr>
          <a:xfrm rot="18971162">
            <a:off x="3885374" y="4181475"/>
            <a:ext cx="820737" cy="496888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19" name="MH_Other_18"/>
          <p:cNvSpPr/>
          <p:nvPr>
            <p:custDataLst>
              <p:tags r:id="rId17"/>
            </p:custDataLst>
          </p:nvPr>
        </p:nvSpPr>
        <p:spPr bwMode="auto">
          <a:xfrm rot="17493795">
            <a:off x="4398588" y="4355026"/>
            <a:ext cx="203703" cy="70127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55000"/>
                </a:sysClr>
              </a:gs>
              <a:gs pos="50000">
                <a:sysClr val="window" lastClr="FFFFFF">
                  <a:shade val="67500"/>
                  <a:satMod val="115000"/>
                  <a:alpha val="12000"/>
                </a:sysClr>
              </a:gs>
              <a:gs pos="100000">
                <a:sysClr val="window" lastClr="FFFFFF">
                  <a:shade val="100000"/>
                  <a:satMod val="115000"/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20" name="MH_Other_19"/>
          <p:cNvSpPr/>
          <p:nvPr>
            <p:custDataLst>
              <p:tags r:id="rId18"/>
            </p:custDataLst>
          </p:nvPr>
        </p:nvSpPr>
        <p:spPr>
          <a:xfrm rot="18554138" flipH="1">
            <a:off x="4503782" y="4770079"/>
            <a:ext cx="786392" cy="475973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62000">
                <a:sysClr val="windowText" lastClr="000000">
                  <a:lumMod val="65000"/>
                  <a:lumOff val="35000"/>
                </a:sysClr>
              </a:gs>
              <a:gs pos="82000">
                <a:sysClr val="windowText" lastClr="000000">
                  <a:lumMod val="75000"/>
                  <a:lumOff val="2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21" name="MH_Other_20"/>
          <p:cNvSpPr/>
          <p:nvPr>
            <p:custDataLst>
              <p:tags r:id="rId19"/>
            </p:custDataLst>
          </p:nvPr>
        </p:nvSpPr>
        <p:spPr>
          <a:xfrm rot="18554138" flipH="1">
            <a:off x="4520138" y="4771445"/>
            <a:ext cx="724308" cy="475973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20000"/>
                </a:sysClr>
              </a:gs>
              <a:gs pos="62000">
                <a:sysClr val="windowText" lastClr="000000">
                  <a:lumMod val="65000"/>
                  <a:lumOff val="35000"/>
                  <a:alpha val="0"/>
                </a:sysClr>
              </a:gs>
              <a:gs pos="82000">
                <a:sysClr val="windowText" lastClr="000000">
                  <a:lumMod val="75000"/>
                  <a:lumOff val="25000"/>
                  <a:alpha val="0"/>
                </a:sys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22" name="MH_Other_21"/>
          <p:cNvSpPr/>
          <p:nvPr>
            <p:custDataLst>
              <p:tags r:id="rId20"/>
            </p:custDataLst>
          </p:nvPr>
        </p:nvSpPr>
        <p:spPr>
          <a:xfrm rot="18554138" flipH="1">
            <a:off x="4471160" y="4743450"/>
            <a:ext cx="787400" cy="47625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23" name="MH_Other_22"/>
          <p:cNvSpPr/>
          <p:nvPr>
            <p:custDataLst>
              <p:tags r:id="rId21"/>
            </p:custDataLst>
          </p:nvPr>
        </p:nvSpPr>
        <p:spPr bwMode="auto">
          <a:xfrm rot="20031505" flipH="1">
            <a:off x="4745253" y="5146387"/>
            <a:ext cx="195159" cy="67186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alpha val="55000"/>
                </a:sysClr>
              </a:gs>
              <a:gs pos="50000">
                <a:sysClr val="window" lastClr="FFFFFF">
                  <a:shade val="67500"/>
                  <a:satMod val="115000"/>
                  <a:alpha val="12000"/>
                </a:sysClr>
              </a:gs>
              <a:gs pos="100000">
                <a:sysClr val="window" lastClr="FFFFFF">
                  <a:shade val="100000"/>
                  <a:satMod val="115000"/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</a:endParaRPr>
          </a:p>
        </p:txBody>
      </p:sp>
      <p:sp>
        <p:nvSpPr>
          <p:cNvPr id="24" name="MH_Other_23"/>
          <p:cNvSpPr/>
          <p:nvPr>
            <p:custDataLst>
              <p:tags r:id="rId22"/>
            </p:custDataLst>
          </p:nvPr>
        </p:nvSpPr>
        <p:spPr>
          <a:xfrm>
            <a:off x="3013835" y="2171700"/>
            <a:ext cx="3436938" cy="407988"/>
          </a:xfrm>
          <a:custGeom>
            <a:avLst/>
            <a:gdLst>
              <a:gd name="connsiteX0" fmla="*/ 0 w 4724400"/>
              <a:gd name="connsiteY0" fmla="*/ 562707 h 562707"/>
              <a:gd name="connsiteX1" fmla="*/ 668215 w 4724400"/>
              <a:gd name="connsiteY1" fmla="*/ 0 h 562707"/>
              <a:gd name="connsiteX2" fmla="*/ 4724400 w 4724400"/>
              <a:gd name="connsiteY2" fmla="*/ 0 h 56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4400" h="562707">
                <a:moveTo>
                  <a:pt x="0" y="562707"/>
                </a:moveTo>
                <a:lnTo>
                  <a:pt x="668215" y="0"/>
                </a:lnTo>
                <a:lnTo>
                  <a:pt x="4724400" y="0"/>
                </a:ln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ysDash"/>
            <a:miter lim="800000"/>
            <a:headEnd type="none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25" name="MH_Other_24"/>
          <p:cNvSpPr/>
          <p:nvPr>
            <p:custDataLst>
              <p:tags r:id="rId23"/>
            </p:custDataLst>
          </p:nvPr>
        </p:nvSpPr>
        <p:spPr>
          <a:xfrm>
            <a:off x="3523424" y="2684464"/>
            <a:ext cx="3436937" cy="409575"/>
          </a:xfrm>
          <a:custGeom>
            <a:avLst/>
            <a:gdLst>
              <a:gd name="connsiteX0" fmla="*/ 0 w 4724400"/>
              <a:gd name="connsiteY0" fmla="*/ 562707 h 562707"/>
              <a:gd name="connsiteX1" fmla="*/ 668215 w 4724400"/>
              <a:gd name="connsiteY1" fmla="*/ 0 h 562707"/>
              <a:gd name="connsiteX2" fmla="*/ 4724400 w 4724400"/>
              <a:gd name="connsiteY2" fmla="*/ 0 h 56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4400" h="562707">
                <a:moveTo>
                  <a:pt x="0" y="562707"/>
                </a:moveTo>
                <a:lnTo>
                  <a:pt x="668215" y="0"/>
                </a:lnTo>
                <a:lnTo>
                  <a:pt x="4724400" y="0"/>
                </a:ln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ysDash"/>
            <a:miter lim="800000"/>
            <a:headEnd type="none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26" name="MH_Other_25"/>
          <p:cNvSpPr/>
          <p:nvPr>
            <p:custDataLst>
              <p:tags r:id="rId24"/>
            </p:custDataLst>
          </p:nvPr>
        </p:nvSpPr>
        <p:spPr>
          <a:xfrm>
            <a:off x="4018724" y="3208339"/>
            <a:ext cx="3436937" cy="409575"/>
          </a:xfrm>
          <a:custGeom>
            <a:avLst/>
            <a:gdLst>
              <a:gd name="connsiteX0" fmla="*/ 0 w 4724400"/>
              <a:gd name="connsiteY0" fmla="*/ 562707 h 562707"/>
              <a:gd name="connsiteX1" fmla="*/ 668215 w 4724400"/>
              <a:gd name="connsiteY1" fmla="*/ 0 h 562707"/>
              <a:gd name="connsiteX2" fmla="*/ 4724400 w 4724400"/>
              <a:gd name="connsiteY2" fmla="*/ 0 h 56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4400" h="562707">
                <a:moveTo>
                  <a:pt x="0" y="562707"/>
                </a:moveTo>
                <a:lnTo>
                  <a:pt x="668215" y="0"/>
                </a:lnTo>
                <a:lnTo>
                  <a:pt x="4724400" y="0"/>
                </a:ln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ysDash"/>
            <a:miter lim="800000"/>
            <a:headEnd type="none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27" name="MH_Other_26"/>
          <p:cNvSpPr/>
          <p:nvPr>
            <p:custDataLst>
              <p:tags r:id="rId25"/>
            </p:custDataLst>
          </p:nvPr>
        </p:nvSpPr>
        <p:spPr>
          <a:xfrm>
            <a:off x="4596574" y="3760789"/>
            <a:ext cx="3438525" cy="409575"/>
          </a:xfrm>
          <a:custGeom>
            <a:avLst/>
            <a:gdLst>
              <a:gd name="connsiteX0" fmla="*/ 0 w 4724400"/>
              <a:gd name="connsiteY0" fmla="*/ 562707 h 562707"/>
              <a:gd name="connsiteX1" fmla="*/ 668215 w 4724400"/>
              <a:gd name="connsiteY1" fmla="*/ 0 h 562707"/>
              <a:gd name="connsiteX2" fmla="*/ 4724400 w 4724400"/>
              <a:gd name="connsiteY2" fmla="*/ 0 h 56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4400" h="562707">
                <a:moveTo>
                  <a:pt x="0" y="562707"/>
                </a:moveTo>
                <a:lnTo>
                  <a:pt x="668215" y="0"/>
                </a:lnTo>
                <a:lnTo>
                  <a:pt x="4724400" y="0"/>
                </a:ln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ysDash"/>
            <a:miter lim="800000"/>
            <a:headEnd type="none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28" name="MH_Other_27"/>
          <p:cNvSpPr/>
          <p:nvPr>
            <p:custDataLst>
              <p:tags r:id="rId26"/>
            </p:custDataLst>
          </p:nvPr>
        </p:nvSpPr>
        <p:spPr>
          <a:xfrm>
            <a:off x="5136324" y="4308476"/>
            <a:ext cx="3438525" cy="409575"/>
          </a:xfrm>
          <a:custGeom>
            <a:avLst/>
            <a:gdLst>
              <a:gd name="connsiteX0" fmla="*/ 0 w 4724400"/>
              <a:gd name="connsiteY0" fmla="*/ 562707 h 562707"/>
              <a:gd name="connsiteX1" fmla="*/ 668215 w 4724400"/>
              <a:gd name="connsiteY1" fmla="*/ 0 h 562707"/>
              <a:gd name="connsiteX2" fmla="*/ 4724400 w 4724400"/>
              <a:gd name="connsiteY2" fmla="*/ 0 h 56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24400" h="562707">
                <a:moveTo>
                  <a:pt x="0" y="562707"/>
                </a:moveTo>
                <a:lnTo>
                  <a:pt x="668215" y="0"/>
                </a:lnTo>
                <a:lnTo>
                  <a:pt x="4724400" y="0"/>
                </a:lnTo>
              </a:path>
            </a:pathLst>
          </a:custGeom>
          <a:noFill/>
          <a:ln w="19050" cap="flat" cmpd="sng" algn="ctr">
            <a:solidFill>
              <a:schemeClr val="accent1"/>
            </a:solidFill>
            <a:prstDash val="sysDash"/>
            <a:miter lim="800000"/>
            <a:headEnd type="none" w="med" len="med"/>
            <a:tailEnd type="oval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prstClr val="white"/>
              </a:solidFill>
            </a:endParaRPr>
          </a:p>
        </p:txBody>
      </p:sp>
      <p:sp>
        <p:nvSpPr>
          <p:cNvPr id="29" name="MH_Other_28"/>
          <p:cNvSpPr/>
          <p:nvPr>
            <p:custDataLst>
              <p:tags r:id="rId27"/>
            </p:custDataLst>
          </p:nvPr>
        </p:nvSpPr>
        <p:spPr>
          <a:xfrm>
            <a:off x="3988560" y="4127501"/>
            <a:ext cx="596900" cy="587375"/>
          </a:xfrm>
          <a:custGeom>
            <a:avLst/>
            <a:gdLst>
              <a:gd name="connsiteX0" fmla="*/ 420363 w 597306"/>
              <a:gd name="connsiteY0" fmla="*/ 0 h 587338"/>
              <a:gd name="connsiteX1" fmla="*/ 552004 w 597306"/>
              <a:gd name="connsiteY1" fmla="*/ 50596 h 587338"/>
              <a:gd name="connsiteX2" fmla="*/ 456713 w 597306"/>
              <a:gd name="connsiteY2" fmla="*/ 458412 h 587338"/>
              <a:gd name="connsiteX3" fmla="*/ 45302 w 597306"/>
              <a:gd name="connsiteY3" fmla="*/ 536742 h 587338"/>
              <a:gd name="connsiteX4" fmla="*/ 140593 w 597306"/>
              <a:gd name="connsiteY4" fmla="*/ 128926 h 587338"/>
              <a:gd name="connsiteX5" fmla="*/ 420363 w 597306"/>
              <a:gd name="connsiteY5" fmla="*/ 0 h 58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306" h="587338">
                <a:moveTo>
                  <a:pt x="420363" y="0"/>
                </a:moveTo>
                <a:cubicBezTo>
                  <a:pt x="472907" y="83"/>
                  <a:pt x="519269" y="16476"/>
                  <a:pt x="552004" y="50596"/>
                </a:cubicBezTo>
                <a:cubicBezTo>
                  <a:pt x="639298" y="141580"/>
                  <a:pt x="596635" y="324166"/>
                  <a:pt x="456713" y="458412"/>
                </a:cubicBezTo>
                <a:cubicBezTo>
                  <a:pt x="316791" y="592658"/>
                  <a:pt x="132596" y="627727"/>
                  <a:pt x="45302" y="536742"/>
                </a:cubicBezTo>
                <a:cubicBezTo>
                  <a:pt x="-41991" y="445757"/>
                  <a:pt x="672" y="263171"/>
                  <a:pt x="140593" y="128926"/>
                </a:cubicBezTo>
                <a:cubicBezTo>
                  <a:pt x="228044" y="45022"/>
                  <a:pt x="332790" y="-140"/>
                  <a:pt x="420363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100" b="1" kern="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4</a:t>
            </a:r>
            <a:endParaRPr lang="zh-CN" altLang="en-US" sz="2100" b="1" kern="0" dirty="0">
              <a:solidFill>
                <a:srgbClr val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0" name="MH_Other_29"/>
          <p:cNvSpPr/>
          <p:nvPr>
            <p:custDataLst>
              <p:tags r:id="rId28"/>
            </p:custDataLst>
          </p:nvPr>
        </p:nvSpPr>
        <p:spPr>
          <a:xfrm>
            <a:off x="3466273" y="3563938"/>
            <a:ext cx="544512" cy="590550"/>
          </a:xfrm>
          <a:custGeom>
            <a:avLst/>
            <a:gdLst>
              <a:gd name="connsiteX0" fmla="*/ 402078 w 543964"/>
              <a:gd name="connsiteY0" fmla="*/ 1135 h 590101"/>
              <a:gd name="connsiteX1" fmla="*/ 484742 w 543964"/>
              <a:gd name="connsiteY1" fmla="*/ 34513 h 590101"/>
              <a:gd name="connsiteX2" fmla="*/ 441399 w 543964"/>
              <a:gd name="connsiteY2" fmla="*/ 433399 h 590101"/>
              <a:gd name="connsiteX3" fmla="*/ 59223 w 543964"/>
              <a:gd name="connsiteY3" fmla="*/ 555589 h 590101"/>
              <a:gd name="connsiteX4" fmla="*/ 102566 w 543964"/>
              <a:gd name="connsiteY4" fmla="*/ 156702 h 590101"/>
              <a:gd name="connsiteX5" fmla="*/ 402078 w 543964"/>
              <a:gd name="connsiteY5" fmla="*/ 1135 h 59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964" h="590101">
                <a:moveTo>
                  <a:pt x="402078" y="1135"/>
                </a:moveTo>
                <a:cubicBezTo>
                  <a:pt x="433113" y="4503"/>
                  <a:pt x="461351" y="15411"/>
                  <a:pt x="484742" y="34513"/>
                </a:cubicBezTo>
                <a:cubicBezTo>
                  <a:pt x="578309" y="110921"/>
                  <a:pt x="558903" y="289508"/>
                  <a:pt x="441399" y="433399"/>
                </a:cubicBezTo>
                <a:cubicBezTo>
                  <a:pt x="323895" y="577291"/>
                  <a:pt x="152789" y="631997"/>
                  <a:pt x="59223" y="555589"/>
                </a:cubicBezTo>
                <a:cubicBezTo>
                  <a:pt x="-34344" y="479181"/>
                  <a:pt x="-14938" y="300594"/>
                  <a:pt x="102566" y="156702"/>
                </a:cubicBezTo>
                <a:cubicBezTo>
                  <a:pt x="190694" y="48784"/>
                  <a:pt x="308973" y="-8968"/>
                  <a:pt x="402078" y="1135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100" b="1" kern="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3</a:t>
            </a:r>
            <a:endParaRPr lang="zh-CN" altLang="en-US" sz="2100" b="1" kern="0" dirty="0">
              <a:solidFill>
                <a:srgbClr val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1" name="MH_Other_30"/>
          <p:cNvSpPr/>
          <p:nvPr>
            <p:custDataLst>
              <p:tags r:id="rId29"/>
            </p:custDataLst>
          </p:nvPr>
        </p:nvSpPr>
        <p:spPr>
          <a:xfrm>
            <a:off x="4583873" y="4678363"/>
            <a:ext cx="544512" cy="590550"/>
          </a:xfrm>
          <a:custGeom>
            <a:avLst/>
            <a:gdLst>
              <a:gd name="connsiteX0" fmla="*/ 402078 w 543965"/>
              <a:gd name="connsiteY0" fmla="*/ 1135 h 590101"/>
              <a:gd name="connsiteX1" fmla="*/ 484742 w 543965"/>
              <a:gd name="connsiteY1" fmla="*/ 34512 h 590101"/>
              <a:gd name="connsiteX2" fmla="*/ 441399 w 543965"/>
              <a:gd name="connsiteY2" fmla="*/ 433399 h 590101"/>
              <a:gd name="connsiteX3" fmla="*/ 59223 w 543965"/>
              <a:gd name="connsiteY3" fmla="*/ 555589 h 590101"/>
              <a:gd name="connsiteX4" fmla="*/ 102566 w 543965"/>
              <a:gd name="connsiteY4" fmla="*/ 156702 h 590101"/>
              <a:gd name="connsiteX5" fmla="*/ 402078 w 543965"/>
              <a:gd name="connsiteY5" fmla="*/ 1135 h 59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965" h="590101">
                <a:moveTo>
                  <a:pt x="402078" y="1135"/>
                </a:moveTo>
                <a:cubicBezTo>
                  <a:pt x="433113" y="4503"/>
                  <a:pt x="461351" y="15410"/>
                  <a:pt x="484742" y="34512"/>
                </a:cubicBezTo>
                <a:cubicBezTo>
                  <a:pt x="578309" y="110920"/>
                  <a:pt x="558904" y="289508"/>
                  <a:pt x="441399" y="433399"/>
                </a:cubicBezTo>
                <a:cubicBezTo>
                  <a:pt x="323895" y="577291"/>
                  <a:pt x="152789" y="631997"/>
                  <a:pt x="59223" y="555589"/>
                </a:cubicBezTo>
                <a:cubicBezTo>
                  <a:pt x="-34344" y="479181"/>
                  <a:pt x="-14938" y="300594"/>
                  <a:pt x="102566" y="156702"/>
                </a:cubicBezTo>
                <a:cubicBezTo>
                  <a:pt x="190694" y="48784"/>
                  <a:pt x="308973" y="-8968"/>
                  <a:pt x="402078" y="1135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100" b="1" kern="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5</a:t>
            </a:r>
            <a:endParaRPr lang="zh-CN" altLang="en-US" sz="2100" b="1" kern="0" dirty="0">
              <a:solidFill>
                <a:srgbClr val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2" name="MH_Other_31"/>
          <p:cNvSpPr/>
          <p:nvPr>
            <p:custDataLst>
              <p:tags r:id="rId30"/>
            </p:custDataLst>
          </p:nvPr>
        </p:nvSpPr>
        <p:spPr>
          <a:xfrm>
            <a:off x="2439161" y="2486025"/>
            <a:ext cx="544513" cy="590550"/>
          </a:xfrm>
          <a:custGeom>
            <a:avLst/>
            <a:gdLst>
              <a:gd name="connsiteX0" fmla="*/ 402078 w 543964"/>
              <a:gd name="connsiteY0" fmla="*/ 1136 h 590101"/>
              <a:gd name="connsiteX1" fmla="*/ 484742 w 543964"/>
              <a:gd name="connsiteY1" fmla="*/ 34513 h 590101"/>
              <a:gd name="connsiteX2" fmla="*/ 441399 w 543964"/>
              <a:gd name="connsiteY2" fmla="*/ 433399 h 590101"/>
              <a:gd name="connsiteX3" fmla="*/ 59223 w 543964"/>
              <a:gd name="connsiteY3" fmla="*/ 555589 h 590101"/>
              <a:gd name="connsiteX4" fmla="*/ 102566 w 543964"/>
              <a:gd name="connsiteY4" fmla="*/ 156702 h 590101"/>
              <a:gd name="connsiteX5" fmla="*/ 402078 w 543964"/>
              <a:gd name="connsiteY5" fmla="*/ 1136 h 59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964" h="590101">
                <a:moveTo>
                  <a:pt x="402078" y="1136"/>
                </a:moveTo>
                <a:cubicBezTo>
                  <a:pt x="433113" y="4504"/>
                  <a:pt x="461350" y="15411"/>
                  <a:pt x="484742" y="34513"/>
                </a:cubicBezTo>
                <a:cubicBezTo>
                  <a:pt x="578309" y="110921"/>
                  <a:pt x="558903" y="289508"/>
                  <a:pt x="441399" y="433399"/>
                </a:cubicBezTo>
                <a:cubicBezTo>
                  <a:pt x="323895" y="577291"/>
                  <a:pt x="152789" y="631997"/>
                  <a:pt x="59223" y="555589"/>
                </a:cubicBezTo>
                <a:cubicBezTo>
                  <a:pt x="-34344" y="479181"/>
                  <a:pt x="-14938" y="300594"/>
                  <a:pt x="102566" y="156702"/>
                </a:cubicBezTo>
                <a:cubicBezTo>
                  <a:pt x="190694" y="48784"/>
                  <a:pt x="308973" y="-8968"/>
                  <a:pt x="402078" y="1136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100" b="1" kern="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1</a:t>
            </a:r>
            <a:endParaRPr lang="zh-CN" altLang="en-US" sz="2100" b="1" kern="0" dirty="0">
              <a:solidFill>
                <a:srgbClr val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3" name="MH_Other_32"/>
          <p:cNvSpPr/>
          <p:nvPr>
            <p:custDataLst>
              <p:tags r:id="rId31"/>
            </p:custDataLst>
          </p:nvPr>
        </p:nvSpPr>
        <p:spPr>
          <a:xfrm>
            <a:off x="2896360" y="3033714"/>
            <a:ext cx="596900" cy="587375"/>
          </a:xfrm>
          <a:custGeom>
            <a:avLst/>
            <a:gdLst>
              <a:gd name="connsiteX0" fmla="*/ 420363 w 597306"/>
              <a:gd name="connsiteY0" fmla="*/ 0 h 587338"/>
              <a:gd name="connsiteX1" fmla="*/ 552004 w 597306"/>
              <a:gd name="connsiteY1" fmla="*/ 50596 h 587338"/>
              <a:gd name="connsiteX2" fmla="*/ 456713 w 597306"/>
              <a:gd name="connsiteY2" fmla="*/ 458412 h 587338"/>
              <a:gd name="connsiteX3" fmla="*/ 45302 w 597306"/>
              <a:gd name="connsiteY3" fmla="*/ 536742 h 587338"/>
              <a:gd name="connsiteX4" fmla="*/ 140593 w 597306"/>
              <a:gd name="connsiteY4" fmla="*/ 128926 h 587338"/>
              <a:gd name="connsiteX5" fmla="*/ 420363 w 597306"/>
              <a:gd name="connsiteY5" fmla="*/ 0 h 58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306" h="587338">
                <a:moveTo>
                  <a:pt x="420363" y="0"/>
                </a:moveTo>
                <a:cubicBezTo>
                  <a:pt x="472907" y="83"/>
                  <a:pt x="519269" y="16476"/>
                  <a:pt x="552004" y="50596"/>
                </a:cubicBezTo>
                <a:cubicBezTo>
                  <a:pt x="639298" y="141580"/>
                  <a:pt x="596635" y="324166"/>
                  <a:pt x="456713" y="458412"/>
                </a:cubicBezTo>
                <a:cubicBezTo>
                  <a:pt x="316791" y="592658"/>
                  <a:pt x="132596" y="627727"/>
                  <a:pt x="45302" y="536742"/>
                </a:cubicBezTo>
                <a:cubicBezTo>
                  <a:pt x="-41991" y="445757"/>
                  <a:pt x="672" y="263171"/>
                  <a:pt x="140593" y="128926"/>
                </a:cubicBezTo>
                <a:cubicBezTo>
                  <a:pt x="228044" y="45022"/>
                  <a:pt x="332790" y="-140"/>
                  <a:pt x="420363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altLang="zh-CN" sz="2100" b="1" kern="0" dirty="0">
                <a:solidFill>
                  <a:srgbClr val="FFFFFF"/>
                </a:solidFill>
                <a:latin typeface="Arial" pitchFamily="34" charset="0"/>
                <a:ea typeface="微软雅黑" pitchFamily="34" charset="-122"/>
                <a:cs typeface="Arial" pitchFamily="34" charset="0"/>
              </a:rPr>
              <a:t>2</a:t>
            </a:r>
            <a:endParaRPr lang="zh-CN" altLang="en-US" sz="2100" b="1" kern="0" dirty="0">
              <a:solidFill>
                <a:srgbClr val="FFFFFF"/>
              </a:solidFill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4" name="MH_SubTitle_1"/>
          <p:cNvSpPr txBox="1"/>
          <p:nvPr>
            <p:custDataLst>
              <p:tags r:id="rId32"/>
            </p:custDataLst>
          </p:nvPr>
        </p:nvSpPr>
        <p:spPr>
          <a:xfrm>
            <a:off x="3799648" y="2179639"/>
            <a:ext cx="4957986" cy="452437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000" kern="0" dirty="0"/>
              <a:t>云录播</a:t>
            </a:r>
            <a:r>
              <a:rPr lang="zh-CN" altLang="en-US" sz="2000" kern="0" dirty="0" smtClean="0"/>
              <a:t>平台暂时只供校内访问</a:t>
            </a:r>
            <a:endParaRPr lang="zh-CN" altLang="en-US" sz="2000" kern="0" dirty="0"/>
          </a:p>
        </p:txBody>
      </p:sp>
      <p:sp>
        <p:nvSpPr>
          <p:cNvPr id="35" name="MH_SubTitle_2"/>
          <p:cNvSpPr txBox="1"/>
          <p:nvPr>
            <p:custDataLst>
              <p:tags r:id="rId33"/>
            </p:custDataLst>
          </p:nvPr>
        </p:nvSpPr>
        <p:spPr>
          <a:xfrm>
            <a:off x="4106034" y="2689225"/>
            <a:ext cx="3556895" cy="452438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000" kern="0" dirty="0" smtClean="0"/>
              <a:t>预约录制确保视频能正确归档</a:t>
            </a:r>
            <a:endParaRPr lang="zh-CN" altLang="en-US" sz="2000" kern="0" dirty="0"/>
          </a:p>
        </p:txBody>
      </p:sp>
      <p:sp>
        <p:nvSpPr>
          <p:cNvPr id="36" name="MH_SubTitle_3"/>
          <p:cNvSpPr txBox="1"/>
          <p:nvPr>
            <p:custDataLst>
              <p:tags r:id="rId34"/>
            </p:custDataLst>
          </p:nvPr>
        </p:nvSpPr>
        <p:spPr>
          <a:xfrm>
            <a:off x="4566411" y="3209925"/>
            <a:ext cx="3830614" cy="452438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000" kern="0" dirty="0" smtClean="0"/>
              <a:t>开灯</a:t>
            </a:r>
            <a:r>
              <a:rPr lang="zh-CN" altLang="en-US" sz="2000" kern="0" dirty="0"/>
              <a:t>并</a:t>
            </a:r>
            <a:r>
              <a:rPr lang="zh-CN" altLang="en-US" sz="2000" kern="0" dirty="0" smtClean="0"/>
              <a:t>拉上窗帘确保光线均匀</a:t>
            </a:r>
            <a:endParaRPr lang="zh-CN" altLang="en-US" sz="2000" kern="0" dirty="0"/>
          </a:p>
        </p:txBody>
      </p:sp>
      <p:sp>
        <p:nvSpPr>
          <p:cNvPr id="37" name="MH_SubTitle_4"/>
          <p:cNvSpPr txBox="1"/>
          <p:nvPr>
            <p:custDataLst>
              <p:tags r:id="rId35"/>
            </p:custDataLst>
          </p:nvPr>
        </p:nvSpPr>
        <p:spPr>
          <a:xfrm>
            <a:off x="5239511" y="3775075"/>
            <a:ext cx="3981762" cy="452438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000" kern="0" dirty="0" smtClean="0"/>
              <a:t>使用麦克风录制广外好声音</a:t>
            </a:r>
            <a:endParaRPr lang="zh-CN" altLang="en-US" sz="2000" kern="0" dirty="0"/>
          </a:p>
        </p:txBody>
      </p:sp>
      <p:sp>
        <p:nvSpPr>
          <p:cNvPr id="38" name="MH_SubTitle_5"/>
          <p:cNvSpPr txBox="1"/>
          <p:nvPr>
            <p:custDataLst>
              <p:tags r:id="rId36"/>
            </p:custDataLst>
          </p:nvPr>
        </p:nvSpPr>
        <p:spPr>
          <a:xfrm>
            <a:off x="5685597" y="4325939"/>
            <a:ext cx="3857647" cy="452437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zh-CN" altLang="en-US" sz="2000" kern="0" dirty="0"/>
              <a:t>录制屏幕</a:t>
            </a:r>
            <a:r>
              <a:rPr lang="zh-CN" altLang="en-US" sz="2000" kern="0" dirty="0" smtClean="0"/>
              <a:t>不忘“锁定</a:t>
            </a:r>
            <a:r>
              <a:rPr lang="en-US" altLang="zh-CN" sz="2000" kern="0" dirty="0" smtClean="0"/>
              <a:t>VGA”</a:t>
            </a:r>
            <a:endParaRPr lang="zh-CN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5817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0083" y="987728"/>
            <a:ext cx="91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、使用微课轻松录录制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89" y="2142153"/>
            <a:ext cx="3048006" cy="2621285"/>
          </a:xfrm>
          <a:prstGeom prst="rect">
            <a:avLst/>
          </a:prstGeom>
        </p:spPr>
      </p:pic>
      <p:sp>
        <p:nvSpPr>
          <p:cNvPr id="4" name="KSO_Shape"/>
          <p:cNvSpPr>
            <a:spLocks/>
          </p:cNvSpPr>
          <p:nvPr/>
        </p:nvSpPr>
        <p:spPr bwMode="auto">
          <a:xfrm>
            <a:off x="8835442" y="2115630"/>
            <a:ext cx="1313109" cy="1173424"/>
          </a:xfrm>
          <a:custGeom>
            <a:avLst/>
            <a:gdLst>
              <a:gd name="T0" fmla="*/ 1105989 w 4828"/>
              <a:gd name="T1" fmla="*/ 199612 h 4262"/>
              <a:gd name="T2" fmla="*/ 1233436 w 4828"/>
              <a:gd name="T3" fmla="*/ 70754 h 4262"/>
              <a:gd name="T4" fmla="*/ 1431117 w 4828"/>
              <a:gd name="T5" fmla="*/ 1581 h 4262"/>
              <a:gd name="T6" fmla="*/ 1674175 w 4828"/>
              <a:gd name="T7" fmla="*/ 50199 h 4262"/>
              <a:gd name="T8" fmla="*/ 1793730 w 4828"/>
              <a:gd name="T9" fmla="*/ 143483 h 4262"/>
              <a:gd name="T10" fmla="*/ 1865543 w 4828"/>
              <a:gd name="T11" fmla="*/ 252183 h 4262"/>
              <a:gd name="T12" fmla="*/ 1903027 w 4828"/>
              <a:gd name="T13" fmla="*/ 477883 h 4262"/>
              <a:gd name="T14" fmla="*/ 1820561 w 4828"/>
              <a:gd name="T15" fmla="*/ 692120 h 4262"/>
              <a:gd name="T16" fmla="*/ 1727442 w 4828"/>
              <a:gd name="T17" fmla="*/ 785404 h 4262"/>
              <a:gd name="T18" fmla="*/ 1572769 w 4828"/>
              <a:gd name="T19" fmla="*/ 856948 h 4262"/>
              <a:gd name="T20" fmla="*/ 1338393 w 4828"/>
              <a:gd name="T21" fmla="*/ 848252 h 4262"/>
              <a:gd name="T22" fmla="*/ 850700 w 4828"/>
              <a:gd name="T23" fmla="*/ 1020590 h 4262"/>
              <a:gd name="T24" fmla="*/ 499135 w 4828"/>
              <a:gd name="T25" fmla="*/ 911495 h 4262"/>
              <a:gd name="T26" fmla="*/ 103378 w 4828"/>
              <a:gd name="T27" fmla="*/ 908333 h 4262"/>
              <a:gd name="T28" fmla="*/ 92330 w 4828"/>
              <a:gd name="T29" fmla="*/ 976320 h 4262"/>
              <a:gd name="T30" fmla="*/ 214253 w 4828"/>
              <a:gd name="T31" fmla="*/ 1167236 h 4262"/>
              <a:gd name="T32" fmla="*/ 290801 w 4828"/>
              <a:gd name="T33" fmla="*/ 1323763 h 4262"/>
              <a:gd name="T34" fmla="*/ 271861 w 4828"/>
              <a:gd name="T35" fmla="*/ 1435625 h 4262"/>
              <a:gd name="T36" fmla="*/ 159013 w 4828"/>
              <a:gd name="T37" fmla="*/ 1553416 h 4262"/>
              <a:gd name="T38" fmla="*/ 105351 w 4828"/>
              <a:gd name="T39" fmla="*/ 1483058 h 4262"/>
              <a:gd name="T40" fmla="*/ 197681 w 4828"/>
              <a:gd name="T41" fmla="*/ 1386216 h 4262"/>
              <a:gd name="T42" fmla="*/ 184266 w 4828"/>
              <a:gd name="T43" fmla="*/ 1285817 h 4262"/>
              <a:gd name="T44" fmla="*/ 39457 w 4828"/>
              <a:gd name="T45" fmla="*/ 1071185 h 4262"/>
              <a:gd name="T46" fmla="*/ 1184 w 4828"/>
              <a:gd name="T47" fmla="*/ 932445 h 4262"/>
              <a:gd name="T48" fmla="*/ 55635 w 4828"/>
              <a:gd name="T49" fmla="*/ 832046 h 4262"/>
              <a:gd name="T50" fmla="*/ 1285125 w 4828"/>
              <a:gd name="T51" fmla="*/ 208703 h 4262"/>
              <a:gd name="T52" fmla="*/ 1348257 w 4828"/>
              <a:gd name="T53" fmla="*/ 169176 h 4262"/>
              <a:gd name="T54" fmla="*/ 1352203 w 4828"/>
              <a:gd name="T55" fmla="*/ 413849 h 4262"/>
              <a:gd name="T56" fmla="*/ 1358911 w 4828"/>
              <a:gd name="T57" fmla="*/ 496856 h 4262"/>
              <a:gd name="T58" fmla="*/ 1430723 w 4828"/>
              <a:gd name="T59" fmla="*/ 456538 h 4262"/>
              <a:gd name="T60" fmla="*/ 1394422 w 4828"/>
              <a:gd name="T61" fmla="*/ 716627 h 4262"/>
              <a:gd name="T62" fmla="*/ 1407838 w 4828"/>
              <a:gd name="T63" fmla="*/ 624924 h 4262"/>
              <a:gd name="T64" fmla="*/ 1292228 w 4828"/>
              <a:gd name="T65" fmla="*/ 603184 h 4262"/>
              <a:gd name="T66" fmla="*/ 1220021 w 4828"/>
              <a:gd name="T67" fmla="*/ 584211 h 4262"/>
              <a:gd name="T68" fmla="*/ 1310378 w 4828"/>
              <a:gd name="T69" fmla="*/ 559309 h 4262"/>
              <a:gd name="T70" fmla="*/ 1296173 w 4828"/>
              <a:gd name="T71" fmla="*/ 553775 h 4262"/>
              <a:gd name="T72" fmla="*/ 1280390 w 4828"/>
              <a:gd name="T73" fmla="*/ 357325 h 4262"/>
              <a:gd name="T74" fmla="*/ 1276839 w 4828"/>
              <a:gd name="T75" fmla="*/ 303568 h 4262"/>
              <a:gd name="T76" fmla="*/ 1211735 w 4828"/>
              <a:gd name="T77" fmla="*/ 298825 h 4262"/>
              <a:gd name="T78" fmla="*/ 1203843 w 4828"/>
              <a:gd name="T79" fmla="*/ 358511 h 4262"/>
              <a:gd name="T80" fmla="*/ 1666678 w 4828"/>
              <a:gd name="T81" fmla="*/ 623343 h 4262"/>
              <a:gd name="T82" fmla="*/ 1617356 w 4828"/>
              <a:gd name="T83" fmla="*/ 688167 h 4262"/>
              <a:gd name="T84" fmla="*/ 1601179 w 4828"/>
              <a:gd name="T85" fmla="*/ 477488 h 4262"/>
              <a:gd name="T86" fmla="*/ 1579477 w 4828"/>
              <a:gd name="T87" fmla="*/ 378670 h 4262"/>
              <a:gd name="T88" fmla="*/ 1579477 w 4828"/>
              <a:gd name="T89" fmla="*/ 378670 h 4262"/>
              <a:gd name="T90" fmla="*/ 1510427 w 4828"/>
              <a:gd name="T91" fmla="*/ 144274 h 4262"/>
              <a:gd name="T92" fmla="*/ 1573953 w 4828"/>
              <a:gd name="T93" fmla="*/ 228467 h 4262"/>
              <a:gd name="T94" fmla="*/ 1676147 w 4828"/>
              <a:gd name="T95" fmla="*/ 256136 h 4262"/>
              <a:gd name="T96" fmla="*/ 1666283 w 4828"/>
              <a:gd name="T97" fmla="*/ 216213 h 4262"/>
              <a:gd name="T98" fmla="*/ 1732177 w 4828"/>
              <a:gd name="T99" fmla="*/ 348234 h 4262"/>
              <a:gd name="T100" fmla="*/ 1635112 w 4828"/>
              <a:gd name="T101" fmla="*/ 418988 h 4262"/>
              <a:gd name="T102" fmla="*/ 1723891 w 4828"/>
              <a:gd name="T103" fmla="*/ 430846 h 4262"/>
              <a:gd name="T104" fmla="*/ 1715605 w 4828"/>
              <a:gd name="T105" fmla="*/ 594883 h 4262"/>
              <a:gd name="T106" fmla="*/ 1760192 w 4828"/>
              <a:gd name="T107" fmla="*/ 477092 h 4262"/>
              <a:gd name="T108" fmla="*/ 1690352 w 4828"/>
              <a:gd name="T109" fmla="*/ 532826 h 4262"/>
              <a:gd name="T110" fmla="*/ 722464 w 4828"/>
              <a:gd name="T111" fmla="*/ 711883 h 4262"/>
              <a:gd name="T112" fmla="*/ 714178 w 4828"/>
              <a:gd name="T113" fmla="*/ 794495 h 4262"/>
              <a:gd name="T114" fmla="*/ 787174 w 4828"/>
              <a:gd name="T115" fmla="*/ 832836 h 4262"/>
              <a:gd name="T116" fmla="*/ 852278 w 4828"/>
              <a:gd name="T117" fmla="*/ 773941 h 4262"/>
              <a:gd name="T118" fmla="*/ 821107 w 4828"/>
              <a:gd name="T119" fmla="*/ 697258 h 426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828" h="4262">
                <a:moveTo>
                  <a:pt x="337" y="1656"/>
                </a:moveTo>
                <a:lnTo>
                  <a:pt x="2641" y="942"/>
                </a:lnTo>
                <a:lnTo>
                  <a:pt x="2648" y="896"/>
                </a:lnTo>
                <a:lnTo>
                  <a:pt x="2658" y="850"/>
                </a:lnTo>
                <a:lnTo>
                  <a:pt x="2669" y="804"/>
                </a:lnTo>
                <a:lnTo>
                  <a:pt x="2682" y="760"/>
                </a:lnTo>
                <a:lnTo>
                  <a:pt x="2698" y="715"/>
                </a:lnTo>
                <a:lnTo>
                  <a:pt x="2715" y="672"/>
                </a:lnTo>
                <a:lnTo>
                  <a:pt x="2735" y="629"/>
                </a:lnTo>
                <a:lnTo>
                  <a:pt x="2755" y="587"/>
                </a:lnTo>
                <a:lnTo>
                  <a:pt x="2778" y="545"/>
                </a:lnTo>
                <a:lnTo>
                  <a:pt x="2803" y="505"/>
                </a:lnTo>
                <a:lnTo>
                  <a:pt x="2830" y="464"/>
                </a:lnTo>
                <a:lnTo>
                  <a:pt x="2858" y="427"/>
                </a:lnTo>
                <a:lnTo>
                  <a:pt x="2890" y="389"/>
                </a:lnTo>
                <a:lnTo>
                  <a:pt x="2922" y="352"/>
                </a:lnTo>
                <a:lnTo>
                  <a:pt x="2956" y="316"/>
                </a:lnTo>
                <a:lnTo>
                  <a:pt x="2992" y="282"/>
                </a:lnTo>
                <a:lnTo>
                  <a:pt x="3013" y="264"/>
                </a:lnTo>
                <a:lnTo>
                  <a:pt x="3036" y="245"/>
                </a:lnTo>
                <a:lnTo>
                  <a:pt x="3058" y="228"/>
                </a:lnTo>
                <a:lnTo>
                  <a:pt x="3080" y="211"/>
                </a:lnTo>
                <a:lnTo>
                  <a:pt x="3102" y="195"/>
                </a:lnTo>
                <a:lnTo>
                  <a:pt x="3126" y="179"/>
                </a:lnTo>
                <a:lnTo>
                  <a:pt x="3148" y="165"/>
                </a:lnTo>
                <a:lnTo>
                  <a:pt x="3172" y="150"/>
                </a:lnTo>
                <a:lnTo>
                  <a:pt x="3196" y="137"/>
                </a:lnTo>
                <a:lnTo>
                  <a:pt x="3219" y="123"/>
                </a:lnTo>
                <a:lnTo>
                  <a:pt x="3244" y="111"/>
                </a:lnTo>
                <a:lnTo>
                  <a:pt x="3269" y="100"/>
                </a:lnTo>
                <a:lnTo>
                  <a:pt x="3318" y="79"/>
                </a:lnTo>
                <a:lnTo>
                  <a:pt x="3368" y="60"/>
                </a:lnTo>
                <a:lnTo>
                  <a:pt x="3419" y="43"/>
                </a:lnTo>
                <a:lnTo>
                  <a:pt x="3470" y="30"/>
                </a:lnTo>
                <a:lnTo>
                  <a:pt x="3523" y="19"/>
                </a:lnTo>
                <a:lnTo>
                  <a:pt x="3575" y="10"/>
                </a:lnTo>
                <a:lnTo>
                  <a:pt x="3627" y="4"/>
                </a:lnTo>
                <a:lnTo>
                  <a:pt x="3680" y="1"/>
                </a:lnTo>
                <a:lnTo>
                  <a:pt x="3733" y="0"/>
                </a:lnTo>
                <a:lnTo>
                  <a:pt x="3786" y="1"/>
                </a:lnTo>
                <a:lnTo>
                  <a:pt x="3838" y="5"/>
                </a:lnTo>
                <a:lnTo>
                  <a:pt x="3891" y="11"/>
                </a:lnTo>
                <a:lnTo>
                  <a:pt x="3943" y="20"/>
                </a:lnTo>
                <a:lnTo>
                  <a:pt x="3994" y="32"/>
                </a:lnTo>
                <a:lnTo>
                  <a:pt x="4046" y="45"/>
                </a:lnTo>
                <a:lnTo>
                  <a:pt x="4096" y="62"/>
                </a:lnTo>
                <a:lnTo>
                  <a:pt x="4146" y="81"/>
                </a:lnTo>
                <a:lnTo>
                  <a:pt x="4195" y="102"/>
                </a:lnTo>
                <a:lnTo>
                  <a:pt x="4243" y="127"/>
                </a:lnTo>
                <a:lnTo>
                  <a:pt x="4290" y="154"/>
                </a:lnTo>
                <a:lnTo>
                  <a:pt x="4313" y="167"/>
                </a:lnTo>
                <a:lnTo>
                  <a:pt x="4335" y="181"/>
                </a:lnTo>
                <a:lnTo>
                  <a:pt x="4359" y="197"/>
                </a:lnTo>
                <a:lnTo>
                  <a:pt x="4381" y="214"/>
                </a:lnTo>
                <a:lnTo>
                  <a:pt x="4402" y="229"/>
                </a:lnTo>
                <a:lnTo>
                  <a:pt x="4425" y="247"/>
                </a:lnTo>
                <a:lnTo>
                  <a:pt x="4446" y="265"/>
                </a:lnTo>
                <a:lnTo>
                  <a:pt x="4466" y="283"/>
                </a:lnTo>
                <a:lnTo>
                  <a:pt x="4487" y="302"/>
                </a:lnTo>
                <a:lnTo>
                  <a:pt x="4507" y="322"/>
                </a:lnTo>
                <a:lnTo>
                  <a:pt x="4526" y="342"/>
                </a:lnTo>
                <a:lnTo>
                  <a:pt x="4546" y="363"/>
                </a:lnTo>
                <a:lnTo>
                  <a:pt x="4564" y="384"/>
                </a:lnTo>
                <a:lnTo>
                  <a:pt x="4583" y="405"/>
                </a:lnTo>
                <a:lnTo>
                  <a:pt x="4600" y="428"/>
                </a:lnTo>
                <a:lnTo>
                  <a:pt x="4616" y="450"/>
                </a:lnTo>
                <a:lnTo>
                  <a:pt x="4633" y="472"/>
                </a:lnTo>
                <a:lnTo>
                  <a:pt x="4649" y="496"/>
                </a:lnTo>
                <a:lnTo>
                  <a:pt x="4663" y="519"/>
                </a:lnTo>
                <a:lnTo>
                  <a:pt x="4678" y="542"/>
                </a:lnTo>
                <a:lnTo>
                  <a:pt x="4691" y="566"/>
                </a:lnTo>
                <a:lnTo>
                  <a:pt x="4704" y="590"/>
                </a:lnTo>
                <a:lnTo>
                  <a:pt x="4717" y="614"/>
                </a:lnTo>
                <a:lnTo>
                  <a:pt x="4728" y="638"/>
                </a:lnTo>
                <a:lnTo>
                  <a:pt x="4739" y="664"/>
                </a:lnTo>
                <a:lnTo>
                  <a:pt x="4749" y="689"/>
                </a:lnTo>
                <a:lnTo>
                  <a:pt x="4768" y="739"/>
                </a:lnTo>
                <a:lnTo>
                  <a:pt x="4785" y="790"/>
                </a:lnTo>
                <a:lnTo>
                  <a:pt x="4798" y="841"/>
                </a:lnTo>
                <a:lnTo>
                  <a:pt x="4809" y="892"/>
                </a:lnTo>
                <a:lnTo>
                  <a:pt x="4818" y="945"/>
                </a:lnTo>
                <a:lnTo>
                  <a:pt x="4824" y="997"/>
                </a:lnTo>
                <a:lnTo>
                  <a:pt x="4827" y="1051"/>
                </a:lnTo>
                <a:lnTo>
                  <a:pt x="4828" y="1103"/>
                </a:lnTo>
                <a:lnTo>
                  <a:pt x="4827" y="1155"/>
                </a:lnTo>
                <a:lnTo>
                  <a:pt x="4823" y="1209"/>
                </a:lnTo>
                <a:lnTo>
                  <a:pt x="4816" y="1261"/>
                </a:lnTo>
                <a:lnTo>
                  <a:pt x="4807" y="1313"/>
                </a:lnTo>
                <a:lnTo>
                  <a:pt x="4796" y="1365"/>
                </a:lnTo>
                <a:lnTo>
                  <a:pt x="4782" y="1415"/>
                </a:lnTo>
                <a:lnTo>
                  <a:pt x="4766" y="1466"/>
                </a:lnTo>
                <a:lnTo>
                  <a:pt x="4747" y="1515"/>
                </a:lnTo>
                <a:lnTo>
                  <a:pt x="4724" y="1565"/>
                </a:lnTo>
                <a:lnTo>
                  <a:pt x="4701" y="1612"/>
                </a:lnTo>
                <a:lnTo>
                  <a:pt x="4674" y="1660"/>
                </a:lnTo>
                <a:lnTo>
                  <a:pt x="4661" y="1683"/>
                </a:lnTo>
                <a:lnTo>
                  <a:pt x="4646" y="1706"/>
                </a:lnTo>
                <a:lnTo>
                  <a:pt x="4631" y="1728"/>
                </a:lnTo>
                <a:lnTo>
                  <a:pt x="4614" y="1751"/>
                </a:lnTo>
                <a:lnTo>
                  <a:pt x="4598" y="1773"/>
                </a:lnTo>
                <a:lnTo>
                  <a:pt x="4581" y="1794"/>
                </a:lnTo>
                <a:lnTo>
                  <a:pt x="4563" y="1815"/>
                </a:lnTo>
                <a:lnTo>
                  <a:pt x="4545" y="1836"/>
                </a:lnTo>
                <a:lnTo>
                  <a:pt x="4526" y="1857"/>
                </a:lnTo>
                <a:lnTo>
                  <a:pt x="4506" y="1877"/>
                </a:lnTo>
                <a:lnTo>
                  <a:pt x="4486" y="1897"/>
                </a:lnTo>
                <a:lnTo>
                  <a:pt x="4465" y="1916"/>
                </a:lnTo>
                <a:lnTo>
                  <a:pt x="4443" y="1935"/>
                </a:lnTo>
                <a:lnTo>
                  <a:pt x="4422" y="1952"/>
                </a:lnTo>
                <a:lnTo>
                  <a:pt x="4400" y="1970"/>
                </a:lnTo>
                <a:lnTo>
                  <a:pt x="4378" y="1987"/>
                </a:lnTo>
                <a:lnTo>
                  <a:pt x="4355" y="2003"/>
                </a:lnTo>
                <a:lnTo>
                  <a:pt x="4332" y="2018"/>
                </a:lnTo>
                <a:lnTo>
                  <a:pt x="4309" y="2033"/>
                </a:lnTo>
                <a:lnTo>
                  <a:pt x="4285" y="2047"/>
                </a:lnTo>
                <a:lnTo>
                  <a:pt x="4262" y="2061"/>
                </a:lnTo>
                <a:lnTo>
                  <a:pt x="4237" y="2074"/>
                </a:lnTo>
                <a:lnTo>
                  <a:pt x="4214" y="2086"/>
                </a:lnTo>
                <a:lnTo>
                  <a:pt x="4189" y="2097"/>
                </a:lnTo>
                <a:lnTo>
                  <a:pt x="4164" y="2108"/>
                </a:lnTo>
                <a:lnTo>
                  <a:pt x="4139" y="2120"/>
                </a:lnTo>
                <a:lnTo>
                  <a:pt x="4089" y="2137"/>
                </a:lnTo>
                <a:lnTo>
                  <a:pt x="4038" y="2154"/>
                </a:lnTo>
                <a:lnTo>
                  <a:pt x="3986" y="2168"/>
                </a:lnTo>
                <a:lnTo>
                  <a:pt x="3935" y="2179"/>
                </a:lnTo>
                <a:lnTo>
                  <a:pt x="3883" y="2188"/>
                </a:lnTo>
                <a:lnTo>
                  <a:pt x="3829" y="2193"/>
                </a:lnTo>
                <a:lnTo>
                  <a:pt x="3777" y="2198"/>
                </a:lnTo>
                <a:lnTo>
                  <a:pt x="3724" y="2199"/>
                </a:lnTo>
                <a:lnTo>
                  <a:pt x="3672" y="2196"/>
                </a:lnTo>
                <a:lnTo>
                  <a:pt x="3624" y="2193"/>
                </a:lnTo>
                <a:lnTo>
                  <a:pt x="3577" y="2188"/>
                </a:lnTo>
                <a:lnTo>
                  <a:pt x="3531" y="2180"/>
                </a:lnTo>
                <a:lnTo>
                  <a:pt x="3484" y="2171"/>
                </a:lnTo>
                <a:lnTo>
                  <a:pt x="3438" y="2160"/>
                </a:lnTo>
                <a:lnTo>
                  <a:pt x="3392" y="2146"/>
                </a:lnTo>
                <a:lnTo>
                  <a:pt x="3348" y="2131"/>
                </a:lnTo>
                <a:lnTo>
                  <a:pt x="3303" y="2113"/>
                </a:lnTo>
                <a:lnTo>
                  <a:pt x="3260" y="2093"/>
                </a:lnTo>
                <a:lnTo>
                  <a:pt x="3216" y="2072"/>
                </a:lnTo>
                <a:lnTo>
                  <a:pt x="3174" y="2048"/>
                </a:lnTo>
                <a:lnTo>
                  <a:pt x="3133" y="2023"/>
                </a:lnTo>
                <a:lnTo>
                  <a:pt x="3092" y="1996"/>
                </a:lnTo>
                <a:lnTo>
                  <a:pt x="3052" y="1966"/>
                </a:lnTo>
                <a:lnTo>
                  <a:pt x="3014" y="1935"/>
                </a:lnTo>
                <a:lnTo>
                  <a:pt x="2976" y="1901"/>
                </a:lnTo>
                <a:lnTo>
                  <a:pt x="2498" y="2015"/>
                </a:lnTo>
                <a:lnTo>
                  <a:pt x="2498" y="2582"/>
                </a:lnTo>
                <a:lnTo>
                  <a:pt x="2156" y="2582"/>
                </a:lnTo>
                <a:lnTo>
                  <a:pt x="1767" y="3708"/>
                </a:lnTo>
                <a:lnTo>
                  <a:pt x="3737" y="3708"/>
                </a:lnTo>
                <a:lnTo>
                  <a:pt x="3737" y="4262"/>
                </a:lnTo>
                <a:lnTo>
                  <a:pt x="1421" y="4262"/>
                </a:lnTo>
                <a:lnTo>
                  <a:pt x="1210" y="3963"/>
                </a:lnTo>
                <a:lnTo>
                  <a:pt x="1387" y="3460"/>
                </a:lnTo>
                <a:lnTo>
                  <a:pt x="1544" y="3009"/>
                </a:lnTo>
                <a:lnTo>
                  <a:pt x="1692" y="2582"/>
                </a:lnTo>
                <a:lnTo>
                  <a:pt x="1455" y="2582"/>
                </a:lnTo>
                <a:lnTo>
                  <a:pt x="1455" y="1515"/>
                </a:lnTo>
                <a:lnTo>
                  <a:pt x="1265" y="1515"/>
                </a:lnTo>
                <a:lnTo>
                  <a:pt x="1265" y="2306"/>
                </a:lnTo>
                <a:lnTo>
                  <a:pt x="560" y="2473"/>
                </a:lnTo>
                <a:lnTo>
                  <a:pt x="467" y="2135"/>
                </a:lnTo>
                <a:lnTo>
                  <a:pt x="445" y="2149"/>
                </a:lnTo>
                <a:lnTo>
                  <a:pt x="421" y="2162"/>
                </a:lnTo>
                <a:lnTo>
                  <a:pt x="398" y="2176"/>
                </a:lnTo>
                <a:lnTo>
                  <a:pt x="376" y="2192"/>
                </a:lnTo>
                <a:lnTo>
                  <a:pt x="353" y="2208"/>
                </a:lnTo>
                <a:lnTo>
                  <a:pt x="332" y="2224"/>
                </a:lnTo>
                <a:lnTo>
                  <a:pt x="313" y="2241"/>
                </a:lnTo>
                <a:lnTo>
                  <a:pt x="294" y="2260"/>
                </a:lnTo>
                <a:lnTo>
                  <a:pt x="278" y="2278"/>
                </a:lnTo>
                <a:lnTo>
                  <a:pt x="262" y="2298"/>
                </a:lnTo>
                <a:lnTo>
                  <a:pt x="250" y="2318"/>
                </a:lnTo>
                <a:lnTo>
                  <a:pt x="239" y="2338"/>
                </a:lnTo>
                <a:lnTo>
                  <a:pt x="234" y="2349"/>
                </a:lnTo>
                <a:lnTo>
                  <a:pt x="231" y="2359"/>
                </a:lnTo>
                <a:lnTo>
                  <a:pt x="227" y="2370"/>
                </a:lnTo>
                <a:lnTo>
                  <a:pt x="225" y="2382"/>
                </a:lnTo>
                <a:lnTo>
                  <a:pt x="224" y="2393"/>
                </a:lnTo>
                <a:lnTo>
                  <a:pt x="224" y="2404"/>
                </a:lnTo>
                <a:lnTo>
                  <a:pt x="224" y="2415"/>
                </a:lnTo>
                <a:lnTo>
                  <a:pt x="225" y="2426"/>
                </a:lnTo>
                <a:lnTo>
                  <a:pt x="229" y="2447"/>
                </a:lnTo>
                <a:lnTo>
                  <a:pt x="234" y="2470"/>
                </a:lnTo>
                <a:lnTo>
                  <a:pt x="242" y="2492"/>
                </a:lnTo>
                <a:lnTo>
                  <a:pt x="252" y="2516"/>
                </a:lnTo>
                <a:lnTo>
                  <a:pt x="263" y="2540"/>
                </a:lnTo>
                <a:lnTo>
                  <a:pt x="275" y="2565"/>
                </a:lnTo>
                <a:lnTo>
                  <a:pt x="290" y="2590"/>
                </a:lnTo>
                <a:lnTo>
                  <a:pt x="306" y="2617"/>
                </a:lnTo>
                <a:lnTo>
                  <a:pt x="339" y="2669"/>
                </a:lnTo>
                <a:lnTo>
                  <a:pt x="377" y="2724"/>
                </a:lnTo>
                <a:lnTo>
                  <a:pt x="417" y="2779"/>
                </a:lnTo>
                <a:lnTo>
                  <a:pt x="457" y="2835"/>
                </a:lnTo>
                <a:lnTo>
                  <a:pt x="515" y="2913"/>
                </a:lnTo>
                <a:lnTo>
                  <a:pt x="543" y="2953"/>
                </a:lnTo>
                <a:lnTo>
                  <a:pt x="571" y="2992"/>
                </a:lnTo>
                <a:lnTo>
                  <a:pt x="596" y="3031"/>
                </a:lnTo>
                <a:lnTo>
                  <a:pt x="622" y="3071"/>
                </a:lnTo>
                <a:lnTo>
                  <a:pt x="646" y="3110"/>
                </a:lnTo>
                <a:lnTo>
                  <a:pt x="667" y="3151"/>
                </a:lnTo>
                <a:lnTo>
                  <a:pt x="687" y="3191"/>
                </a:lnTo>
                <a:lnTo>
                  <a:pt x="703" y="3230"/>
                </a:lnTo>
                <a:lnTo>
                  <a:pt x="711" y="3250"/>
                </a:lnTo>
                <a:lnTo>
                  <a:pt x="718" y="3270"/>
                </a:lnTo>
                <a:lnTo>
                  <a:pt x="724" y="3290"/>
                </a:lnTo>
                <a:lnTo>
                  <a:pt x="729" y="3310"/>
                </a:lnTo>
                <a:lnTo>
                  <a:pt x="734" y="3330"/>
                </a:lnTo>
                <a:lnTo>
                  <a:pt x="737" y="3349"/>
                </a:lnTo>
                <a:lnTo>
                  <a:pt x="740" y="3369"/>
                </a:lnTo>
                <a:lnTo>
                  <a:pt x="743" y="3389"/>
                </a:lnTo>
                <a:lnTo>
                  <a:pt x="744" y="3409"/>
                </a:lnTo>
                <a:lnTo>
                  <a:pt x="744" y="3429"/>
                </a:lnTo>
                <a:lnTo>
                  <a:pt x="743" y="3449"/>
                </a:lnTo>
                <a:lnTo>
                  <a:pt x="740" y="3469"/>
                </a:lnTo>
                <a:lnTo>
                  <a:pt x="738" y="3486"/>
                </a:lnTo>
                <a:lnTo>
                  <a:pt x="735" y="3504"/>
                </a:lnTo>
                <a:lnTo>
                  <a:pt x="726" y="3537"/>
                </a:lnTo>
                <a:lnTo>
                  <a:pt x="716" y="3570"/>
                </a:lnTo>
                <a:lnTo>
                  <a:pt x="703" y="3601"/>
                </a:lnTo>
                <a:lnTo>
                  <a:pt x="689" y="3632"/>
                </a:lnTo>
                <a:lnTo>
                  <a:pt x="672" y="3661"/>
                </a:lnTo>
                <a:lnTo>
                  <a:pt x="654" y="3690"/>
                </a:lnTo>
                <a:lnTo>
                  <a:pt x="635" y="3717"/>
                </a:lnTo>
                <a:lnTo>
                  <a:pt x="614" y="3743"/>
                </a:lnTo>
                <a:lnTo>
                  <a:pt x="593" y="3768"/>
                </a:lnTo>
                <a:lnTo>
                  <a:pt x="571" y="3793"/>
                </a:lnTo>
                <a:lnTo>
                  <a:pt x="547" y="3815"/>
                </a:lnTo>
                <a:lnTo>
                  <a:pt x="523" y="3837"/>
                </a:lnTo>
                <a:lnTo>
                  <a:pt x="499" y="3858"/>
                </a:lnTo>
                <a:lnTo>
                  <a:pt x="475" y="3877"/>
                </a:lnTo>
                <a:lnTo>
                  <a:pt x="450" y="3896"/>
                </a:lnTo>
                <a:lnTo>
                  <a:pt x="426" y="3914"/>
                </a:lnTo>
                <a:lnTo>
                  <a:pt x="403" y="3930"/>
                </a:lnTo>
                <a:lnTo>
                  <a:pt x="356" y="3960"/>
                </a:lnTo>
                <a:lnTo>
                  <a:pt x="313" y="3984"/>
                </a:lnTo>
                <a:lnTo>
                  <a:pt x="274" y="4005"/>
                </a:lnTo>
                <a:lnTo>
                  <a:pt x="242" y="4021"/>
                </a:lnTo>
                <a:lnTo>
                  <a:pt x="217" y="4033"/>
                </a:lnTo>
                <a:lnTo>
                  <a:pt x="195" y="4042"/>
                </a:lnTo>
                <a:lnTo>
                  <a:pt x="112" y="3835"/>
                </a:lnTo>
                <a:lnTo>
                  <a:pt x="127" y="3827"/>
                </a:lnTo>
                <a:lnTo>
                  <a:pt x="171" y="3807"/>
                </a:lnTo>
                <a:lnTo>
                  <a:pt x="200" y="3791"/>
                </a:lnTo>
                <a:lnTo>
                  <a:pt x="232" y="3774"/>
                </a:lnTo>
                <a:lnTo>
                  <a:pt x="267" y="3752"/>
                </a:lnTo>
                <a:lnTo>
                  <a:pt x="303" y="3729"/>
                </a:lnTo>
                <a:lnTo>
                  <a:pt x="340" y="3702"/>
                </a:lnTo>
                <a:lnTo>
                  <a:pt x="358" y="3688"/>
                </a:lnTo>
                <a:lnTo>
                  <a:pt x="376" y="3672"/>
                </a:lnTo>
                <a:lnTo>
                  <a:pt x="394" y="3657"/>
                </a:lnTo>
                <a:lnTo>
                  <a:pt x="410" y="3640"/>
                </a:lnTo>
                <a:lnTo>
                  <a:pt x="426" y="3623"/>
                </a:lnTo>
                <a:lnTo>
                  <a:pt x="442" y="3605"/>
                </a:lnTo>
                <a:lnTo>
                  <a:pt x="456" y="3586"/>
                </a:lnTo>
                <a:lnTo>
                  <a:pt x="469" y="3567"/>
                </a:lnTo>
                <a:lnTo>
                  <a:pt x="481" y="3547"/>
                </a:lnTo>
                <a:lnTo>
                  <a:pt x="492" y="3527"/>
                </a:lnTo>
                <a:lnTo>
                  <a:pt x="501" y="3507"/>
                </a:lnTo>
                <a:lnTo>
                  <a:pt x="508" y="3485"/>
                </a:lnTo>
                <a:lnTo>
                  <a:pt x="514" y="3464"/>
                </a:lnTo>
                <a:lnTo>
                  <a:pt x="518" y="3441"/>
                </a:lnTo>
                <a:lnTo>
                  <a:pt x="520" y="3429"/>
                </a:lnTo>
                <a:lnTo>
                  <a:pt x="520" y="3417"/>
                </a:lnTo>
                <a:lnTo>
                  <a:pt x="518" y="3405"/>
                </a:lnTo>
                <a:lnTo>
                  <a:pt x="517" y="3392"/>
                </a:lnTo>
                <a:lnTo>
                  <a:pt x="513" y="3366"/>
                </a:lnTo>
                <a:lnTo>
                  <a:pt x="505" y="3339"/>
                </a:lnTo>
                <a:lnTo>
                  <a:pt x="495" y="3311"/>
                </a:lnTo>
                <a:lnTo>
                  <a:pt x="483" y="3282"/>
                </a:lnTo>
                <a:lnTo>
                  <a:pt x="467" y="3253"/>
                </a:lnTo>
                <a:lnTo>
                  <a:pt x="452" y="3223"/>
                </a:lnTo>
                <a:lnTo>
                  <a:pt x="433" y="3192"/>
                </a:lnTo>
                <a:lnTo>
                  <a:pt x="414" y="3161"/>
                </a:lnTo>
                <a:lnTo>
                  <a:pt x="392" y="3129"/>
                </a:lnTo>
                <a:lnTo>
                  <a:pt x="370" y="3097"/>
                </a:lnTo>
                <a:lnTo>
                  <a:pt x="324" y="3032"/>
                </a:lnTo>
                <a:lnTo>
                  <a:pt x="277" y="2968"/>
                </a:lnTo>
                <a:lnTo>
                  <a:pt x="230" y="2903"/>
                </a:lnTo>
                <a:lnTo>
                  <a:pt x="183" y="2838"/>
                </a:lnTo>
                <a:lnTo>
                  <a:pt x="141" y="2774"/>
                </a:lnTo>
                <a:lnTo>
                  <a:pt x="119" y="2742"/>
                </a:lnTo>
                <a:lnTo>
                  <a:pt x="100" y="2710"/>
                </a:lnTo>
                <a:lnTo>
                  <a:pt x="83" y="2678"/>
                </a:lnTo>
                <a:lnTo>
                  <a:pt x="66" y="2646"/>
                </a:lnTo>
                <a:lnTo>
                  <a:pt x="50" y="2614"/>
                </a:lnTo>
                <a:lnTo>
                  <a:pt x="37" y="2582"/>
                </a:lnTo>
                <a:lnTo>
                  <a:pt x="25" y="2550"/>
                </a:lnTo>
                <a:lnTo>
                  <a:pt x="16" y="2519"/>
                </a:lnTo>
                <a:lnTo>
                  <a:pt x="8" y="2486"/>
                </a:lnTo>
                <a:lnTo>
                  <a:pt x="2" y="2454"/>
                </a:lnTo>
                <a:lnTo>
                  <a:pt x="0" y="2429"/>
                </a:lnTo>
                <a:lnTo>
                  <a:pt x="0" y="2406"/>
                </a:lnTo>
                <a:lnTo>
                  <a:pt x="0" y="2383"/>
                </a:lnTo>
                <a:lnTo>
                  <a:pt x="3" y="2359"/>
                </a:lnTo>
                <a:lnTo>
                  <a:pt x="7" y="2337"/>
                </a:lnTo>
                <a:lnTo>
                  <a:pt x="12" y="2315"/>
                </a:lnTo>
                <a:lnTo>
                  <a:pt x="19" y="2293"/>
                </a:lnTo>
                <a:lnTo>
                  <a:pt x="26" y="2272"/>
                </a:lnTo>
                <a:lnTo>
                  <a:pt x="35" y="2251"/>
                </a:lnTo>
                <a:lnTo>
                  <a:pt x="45" y="2231"/>
                </a:lnTo>
                <a:lnTo>
                  <a:pt x="56" y="2212"/>
                </a:lnTo>
                <a:lnTo>
                  <a:pt x="68" y="2193"/>
                </a:lnTo>
                <a:lnTo>
                  <a:pt x="81" y="2174"/>
                </a:lnTo>
                <a:lnTo>
                  <a:pt x="95" y="2156"/>
                </a:lnTo>
                <a:lnTo>
                  <a:pt x="109" y="2139"/>
                </a:lnTo>
                <a:lnTo>
                  <a:pt x="125" y="2122"/>
                </a:lnTo>
                <a:lnTo>
                  <a:pt x="141" y="2105"/>
                </a:lnTo>
                <a:lnTo>
                  <a:pt x="157" y="2088"/>
                </a:lnTo>
                <a:lnTo>
                  <a:pt x="174" y="2073"/>
                </a:lnTo>
                <a:lnTo>
                  <a:pt x="191" y="2058"/>
                </a:lnTo>
                <a:lnTo>
                  <a:pt x="226" y="2029"/>
                </a:lnTo>
                <a:lnTo>
                  <a:pt x="263" y="2003"/>
                </a:lnTo>
                <a:lnTo>
                  <a:pt x="300" y="1978"/>
                </a:lnTo>
                <a:lnTo>
                  <a:pt x="337" y="1956"/>
                </a:lnTo>
                <a:lnTo>
                  <a:pt x="374" y="1935"/>
                </a:lnTo>
                <a:lnTo>
                  <a:pt x="408" y="1917"/>
                </a:lnTo>
                <a:lnTo>
                  <a:pt x="337" y="1656"/>
                </a:lnTo>
                <a:close/>
                <a:moveTo>
                  <a:pt x="3257" y="528"/>
                </a:moveTo>
                <a:lnTo>
                  <a:pt x="3257" y="528"/>
                </a:lnTo>
                <a:lnTo>
                  <a:pt x="3282" y="573"/>
                </a:lnTo>
                <a:lnTo>
                  <a:pt x="3304" y="619"/>
                </a:lnTo>
                <a:lnTo>
                  <a:pt x="3324" y="666"/>
                </a:lnTo>
                <a:lnTo>
                  <a:pt x="3343" y="714"/>
                </a:lnTo>
                <a:lnTo>
                  <a:pt x="3387" y="696"/>
                </a:lnTo>
                <a:lnTo>
                  <a:pt x="3431" y="681"/>
                </a:lnTo>
                <a:lnTo>
                  <a:pt x="3477" y="666"/>
                </a:lnTo>
                <a:lnTo>
                  <a:pt x="3524" y="653"/>
                </a:lnTo>
                <a:lnTo>
                  <a:pt x="3473" y="404"/>
                </a:lnTo>
                <a:lnTo>
                  <a:pt x="3445" y="415"/>
                </a:lnTo>
                <a:lnTo>
                  <a:pt x="3417" y="428"/>
                </a:lnTo>
                <a:lnTo>
                  <a:pt x="3389" y="441"/>
                </a:lnTo>
                <a:lnTo>
                  <a:pt x="3361" y="456"/>
                </a:lnTo>
                <a:lnTo>
                  <a:pt x="3334" y="472"/>
                </a:lnTo>
                <a:lnTo>
                  <a:pt x="3309" y="489"/>
                </a:lnTo>
                <a:lnTo>
                  <a:pt x="3283" y="508"/>
                </a:lnTo>
                <a:lnTo>
                  <a:pt x="3257" y="528"/>
                </a:lnTo>
                <a:close/>
                <a:moveTo>
                  <a:pt x="3380" y="828"/>
                </a:moveTo>
                <a:lnTo>
                  <a:pt x="3380" y="828"/>
                </a:lnTo>
                <a:lnTo>
                  <a:pt x="3395" y="882"/>
                </a:lnTo>
                <a:lnTo>
                  <a:pt x="3407" y="937"/>
                </a:lnTo>
                <a:lnTo>
                  <a:pt x="3418" y="992"/>
                </a:lnTo>
                <a:lnTo>
                  <a:pt x="3427" y="1047"/>
                </a:lnTo>
                <a:lnTo>
                  <a:pt x="3430" y="1073"/>
                </a:lnTo>
                <a:lnTo>
                  <a:pt x="3602" y="1038"/>
                </a:lnTo>
                <a:lnTo>
                  <a:pt x="3547" y="770"/>
                </a:lnTo>
                <a:lnTo>
                  <a:pt x="3504" y="782"/>
                </a:lnTo>
                <a:lnTo>
                  <a:pt x="3461" y="795"/>
                </a:lnTo>
                <a:lnTo>
                  <a:pt x="3420" y="811"/>
                </a:lnTo>
                <a:lnTo>
                  <a:pt x="3380" y="828"/>
                </a:lnTo>
                <a:close/>
                <a:moveTo>
                  <a:pt x="3441" y="1192"/>
                </a:moveTo>
                <a:lnTo>
                  <a:pt x="3441" y="1192"/>
                </a:lnTo>
                <a:lnTo>
                  <a:pt x="3444" y="1257"/>
                </a:lnTo>
                <a:lnTo>
                  <a:pt x="3444" y="1320"/>
                </a:lnTo>
                <a:lnTo>
                  <a:pt x="3442" y="1384"/>
                </a:lnTo>
                <a:lnTo>
                  <a:pt x="3438" y="1448"/>
                </a:lnTo>
                <a:lnTo>
                  <a:pt x="3469" y="1453"/>
                </a:lnTo>
                <a:lnTo>
                  <a:pt x="3500" y="1458"/>
                </a:lnTo>
                <a:lnTo>
                  <a:pt x="3532" y="1460"/>
                </a:lnTo>
                <a:lnTo>
                  <a:pt x="3563" y="1462"/>
                </a:lnTo>
                <a:lnTo>
                  <a:pt x="3594" y="1463"/>
                </a:lnTo>
                <a:lnTo>
                  <a:pt x="3625" y="1463"/>
                </a:lnTo>
                <a:lnTo>
                  <a:pt x="3656" y="1462"/>
                </a:lnTo>
                <a:lnTo>
                  <a:pt x="3689" y="1460"/>
                </a:lnTo>
                <a:lnTo>
                  <a:pt x="3626" y="1155"/>
                </a:lnTo>
                <a:lnTo>
                  <a:pt x="3441" y="1192"/>
                </a:lnTo>
                <a:close/>
                <a:moveTo>
                  <a:pt x="3425" y="1567"/>
                </a:moveTo>
                <a:lnTo>
                  <a:pt x="3425" y="1567"/>
                </a:lnTo>
                <a:lnTo>
                  <a:pt x="3417" y="1615"/>
                </a:lnTo>
                <a:lnTo>
                  <a:pt x="3408" y="1663"/>
                </a:lnTo>
                <a:lnTo>
                  <a:pt x="3398" y="1709"/>
                </a:lnTo>
                <a:lnTo>
                  <a:pt x="3386" y="1755"/>
                </a:lnTo>
                <a:lnTo>
                  <a:pt x="3422" y="1773"/>
                </a:lnTo>
                <a:lnTo>
                  <a:pt x="3459" y="1789"/>
                </a:lnTo>
                <a:lnTo>
                  <a:pt x="3496" y="1802"/>
                </a:lnTo>
                <a:lnTo>
                  <a:pt x="3534" y="1813"/>
                </a:lnTo>
                <a:lnTo>
                  <a:pt x="3573" y="1823"/>
                </a:lnTo>
                <a:lnTo>
                  <a:pt x="3612" y="1830"/>
                </a:lnTo>
                <a:lnTo>
                  <a:pt x="3651" y="1835"/>
                </a:lnTo>
                <a:lnTo>
                  <a:pt x="3690" y="1838"/>
                </a:lnTo>
                <a:lnTo>
                  <a:pt x="3728" y="1840"/>
                </a:lnTo>
                <a:lnTo>
                  <a:pt x="3766" y="1839"/>
                </a:lnTo>
                <a:lnTo>
                  <a:pt x="3712" y="1578"/>
                </a:lnTo>
                <a:lnTo>
                  <a:pt x="3677" y="1580"/>
                </a:lnTo>
                <a:lnTo>
                  <a:pt x="3641" y="1582"/>
                </a:lnTo>
                <a:lnTo>
                  <a:pt x="3604" y="1582"/>
                </a:lnTo>
                <a:lnTo>
                  <a:pt x="3568" y="1581"/>
                </a:lnTo>
                <a:lnTo>
                  <a:pt x="3533" y="1580"/>
                </a:lnTo>
                <a:lnTo>
                  <a:pt x="3496" y="1577"/>
                </a:lnTo>
                <a:lnTo>
                  <a:pt x="3460" y="1572"/>
                </a:lnTo>
                <a:lnTo>
                  <a:pt x="3425" y="1567"/>
                </a:lnTo>
                <a:close/>
                <a:moveTo>
                  <a:pt x="3280" y="1688"/>
                </a:moveTo>
                <a:lnTo>
                  <a:pt x="3280" y="1688"/>
                </a:lnTo>
                <a:lnTo>
                  <a:pt x="3289" y="1651"/>
                </a:lnTo>
                <a:lnTo>
                  <a:pt x="3295" y="1614"/>
                </a:lnTo>
                <a:lnTo>
                  <a:pt x="3302" y="1576"/>
                </a:lnTo>
                <a:lnTo>
                  <a:pt x="3309" y="1537"/>
                </a:lnTo>
                <a:lnTo>
                  <a:pt x="3275" y="1526"/>
                </a:lnTo>
                <a:lnTo>
                  <a:pt x="3246" y="1514"/>
                </a:lnTo>
                <a:lnTo>
                  <a:pt x="3218" y="1502"/>
                </a:lnTo>
                <a:lnTo>
                  <a:pt x="3189" y="1489"/>
                </a:lnTo>
                <a:lnTo>
                  <a:pt x="3162" y="1474"/>
                </a:lnTo>
                <a:lnTo>
                  <a:pt x="3134" y="1458"/>
                </a:lnTo>
                <a:lnTo>
                  <a:pt x="3107" y="1441"/>
                </a:lnTo>
                <a:lnTo>
                  <a:pt x="3080" y="1422"/>
                </a:lnTo>
                <a:lnTo>
                  <a:pt x="3053" y="1403"/>
                </a:lnTo>
                <a:lnTo>
                  <a:pt x="3066" y="1429"/>
                </a:lnTo>
                <a:lnTo>
                  <a:pt x="3078" y="1453"/>
                </a:lnTo>
                <a:lnTo>
                  <a:pt x="3092" y="1478"/>
                </a:lnTo>
                <a:lnTo>
                  <a:pt x="3108" y="1502"/>
                </a:lnTo>
                <a:lnTo>
                  <a:pt x="3124" y="1526"/>
                </a:lnTo>
                <a:lnTo>
                  <a:pt x="3141" y="1549"/>
                </a:lnTo>
                <a:lnTo>
                  <a:pt x="3159" y="1572"/>
                </a:lnTo>
                <a:lnTo>
                  <a:pt x="3178" y="1595"/>
                </a:lnTo>
                <a:lnTo>
                  <a:pt x="3203" y="1620"/>
                </a:lnTo>
                <a:lnTo>
                  <a:pt x="3227" y="1644"/>
                </a:lnTo>
                <a:lnTo>
                  <a:pt x="3253" y="1667"/>
                </a:lnTo>
                <a:lnTo>
                  <a:pt x="3280" y="1688"/>
                </a:lnTo>
                <a:close/>
                <a:moveTo>
                  <a:pt x="3321" y="1415"/>
                </a:moveTo>
                <a:lnTo>
                  <a:pt x="3321" y="1415"/>
                </a:lnTo>
                <a:lnTo>
                  <a:pt x="3323" y="1366"/>
                </a:lnTo>
                <a:lnTo>
                  <a:pt x="3324" y="1316"/>
                </a:lnTo>
                <a:lnTo>
                  <a:pt x="3324" y="1266"/>
                </a:lnTo>
                <a:lnTo>
                  <a:pt x="3322" y="1216"/>
                </a:lnTo>
                <a:lnTo>
                  <a:pt x="3075" y="1265"/>
                </a:lnTo>
                <a:lnTo>
                  <a:pt x="3104" y="1290"/>
                </a:lnTo>
                <a:lnTo>
                  <a:pt x="3133" y="1313"/>
                </a:lnTo>
                <a:lnTo>
                  <a:pt x="3163" y="1334"/>
                </a:lnTo>
                <a:lnTo>
                  <a:pt x="3193" y="1354"/>
                </a:lnTo>
                <a:lnTo>
                  <a:pt x="3223" y="1371"/>
                </a:lnTo>
                <a:lnTo>
                  <a:pt x="3254" y="1387"/>
                </a:lnTo>
                <a:lnTo>
                  <a:pt x="3285" y="1401"/>
                </a:lnTo>
                <a:lnTo>
                  <a:pt x="3316" y="1414"/>
                </a:lnTo>
                <a:lnTo>
                  <a:pt x="3321" y="1415"/>
                </a:lnTo>
                <a:close/>
                <a:moveTo>
                  <a:pt x="3312" y="1095"/>
                </a:moveTo>
                <a:lnTo>
                  <a:pt x="3312" y="1095"/>
                </a:lnTo>
                <a:lnTo>
                  <a:pt x="3309" y="1064"/>
                </a:lnTo>
                <a:lnTo>
                  <a:pt x="3301" y="1020"/>
                </a:lnTo>
                <a:lnTo>
                  <a:pt x="3293" y="974"/>
                </a:lnTo>
                <a:lnTo>
                  <a:pt x="3283" y="930"/>
                </a:lnTo>
                <a:lnTo>
                  <a:pt x="3272" y="886"/>
                </a:lnTo>
                <a:lnTo>
                  <a:pt x="3245" y="904"/>
                </a:lnTo>
                <a:lnTo>
                  <a:pt x="3219" y="921"/>
                </a:lnTo>
                <a:lnTo>
                  <a:pt x="3186" y="947"/>
                </a:lnTo>
                <a:lnTo>
                  <a:pt x="3156" y="974"/>
                </a:lnTo>
                <a:lnTo>
                  <a:pt x="3127" y="1001"/>
                </a:lnTo>
                <a:lnTo>
                  <a:pt x="3099" y="1030"/>
                </a:lnTo>
                <a:lnTo>
                  <a:pt x="3075" y="1060"/>
                </a:lnTo>
                <a:lnTo>
                  <a:pt x="3051" y="1091"/>
                </a:lnTo>
                <a:lnTo>
                  <a:pt x="3030" y="1123"/>
                </a:lnTo>
                <a:lnTo>
                  <a:pt x="3011" y="1155"/>
                </a:lnTo>
                <a:lnTo>
                  <a:pt x="3312" y="1095"/>
                </a:lnTo>
                <a:close/>
                <a:moveTo>
                  <a:pt x="3236" y="768"/>
                </a:moveTo>
                <a:lnTo>
                  <a:pt x="3236" y="768"/>
                </a:lnTo>
                <a:lnTo>
                  <a:pt x="3221" y="729"/>
                </a:lnTo>
                <a:lnTo>
                  <a:pt x="3205" y="690"/>
                </a:lnTo>
                <a:lnTo>
                  <a:pt x="3187" y="652"/>
                </a:lnTo>
                <a:lnTo>
                  <a:pt x="3168" y="615"/>
                </a:lnTo>
                <a:lnTo>
                  <a:pt x="3153" y="634"/>
                </a:lnTo>
                <a:lnTo>
                  <a:pt x="3137" y="653"/>
                </a:lnTo>
                <a:lnTo>
                  <a:pt x="3123" y="673"/>
                </a:lnTo>
                <a:lnTo>
                  <a:pt x="3109" y="694"/>
                </a:lnTo>
                <a:lnTo>
                  <a:pt x="3096" y="714"/>
                </a:lnTo>
                <a:lnTo>
                  <a:pt x="3083" y="735"/>
                </a:lnTo>
                <a:lnTo>
                  <a:pt x="3071" y="756"/>
                </a:lnTo>
                <a:lnTo>
                  <a:pt x="3061" y="779"/>
                </a:lnTo>
                <a:lnTo>
                  <a:pt x="3051" y="801"/>
                </a:lnTo>
                <a:lnTo>
                  <a:pt x="3041" y="823"/>
                </a:lnTo>
                <a:lnTo>
                  <a:pt x="3032" y="846"/>
                </a:lnTo>
                <a:lnTo>
                  <a:pt x="3024" y="868"/>
                </a:lnTo>
                <a:lnTo>
                  <a:pt x="3018" y="891"/>
                </a:lnTo>
                <a:lnTo>
                  <a:pt x="3011" y="915"/>
                </a:lnTo>
                <a:lnTo>
                  <a:pt x="3005" y="938"/>
                </a:lnTo>
                <a:lnTo>
                  <a:pt x="3001" y="962"/>
                </a:lnTo>
                <a:lnTo>
                  <a:pt x="3018" y="943"/>
                </a:lnTo>
                <a:lnTo>
                  <a:pt x="3034" y="925"/>
                </a:lnTo>
                <a:lnTo>
                  <a:pt x="3051" y="907"/>
                </a:lnTo>
                <a:lnTo>
                  <a:pt x="3070" y="890"/>
                </a:lnTo>
                <a:lnTo>
                  <a:pt x="3089" y="874"/>
                </a:lnTo>
                <a:lnTo>
                  <a:pt x="3108" y="857"/>
                </a:lnTo>
                <a:lnTo>
                  <a:pt x="3128" y="841"/>
                </a:lnTo>
                <a:lnTo>
                  <a:pt x="3148" y="826"/>
                </a:lnTo>
                <a:lnTo>
                  <a:pt x="3191" y="795"/>
                </a:lnTo>
                <a:lnTo>
                  <a:pt x="3213" y="782"/>
                </a:lnTo>
                <a:lnTo>
                  <a:pt x="3236" y="768"/>
                </a:lnTo>
                <a:close/>
                <a:moveTo>
                  <a:pt x="4253" y="1621"/>
                </a:moveTo>
                <a:lnTo>
                  <a:pt x="4253" y="1621"/>
                </a:lnTo>
                <a:lnTo>
                  <a:pt x="4224" y="1577"/>
                </a:lnTo>
                <a:lnTo>
                  <a:pt x="4196" y="1532"/>
                </a:lnTo>
                <a:lnTo>
                  <a:pt x="4170" y="1485"/>
                </a:lnTo>
                <a:lnTo>
                  <a:pt x="4146" y="1439"/>
                </a:lnTo>
                <a:lnTo>
                  <a:pt x="4103" y="1461"/>
                </a:lnTo>
                <a:lnTo>
                  <a:pt x="4058" y="1481"/>
                </a:lnTo>
                <a:lnTo>
                  <a:pt x="4012" y="1500"/>
                </a:lnTo>
                <a:lnTo>
                  <a:pt x="3964" y="1518"/>
                </a:lnTo>
                <a:lnTo>
                  <a:pt x="4018" y="1781"/>
                </a:lnTo>
                <a:lnTo>
                  <a:pt x="4046" y="1769"/>
                </a:lnTo>
                <a:lnTo>
                  <a:pt x="4072" y="1755"/>
                </a:lnTo>
                <a:lnTo>
                  <a:pt x="4099" y="1741"/>
                </a:lnTo>
                <a:lnTo>
                  <a:pt x="4125" y="1724"/>
                </a:lnTo>
                <a:lnTo>
                  <a:pt x="4150" y="1707"/>
                </a:lnTo>
                <a:lnTo>
                  <a:pt x="4176" y="1689"/>
                </a:lnTo>
                <a:lnTo>
                  <a:pt x="4200" y="1669"/>
                </a:lnTo>
                <a:lnTo>
                  <a:pt x="4224" y="1649"/>
                </a:lnTo>
                <a:lnTo>
                  <a:pt x="4239" y="1635"/>
                </a:lnTo>
                <a:lnTo>
                  <a:pt x="4253" y="1621"/>
                </a:lnTo>
                <a:close/>
                <a:moveTo>
                  <a:pt x="4099" y="1328"/>
                </a:moveTo>
                <a:lnTo>
                  <a:pt x="4099" y="1328"/>
                </a:lnTo>
                <a:lnTo>
                  <a:pt x="4077" y="1268"/>
                </a:lnTo>
                <a:lnTo>
                  <a:pt x="4058" y="1208"/>
                </a:lnTo>
                <a:lnTo>
                  <a:pt x="4041" y="1147"/>
                </a:lnTo>
                <a:lnTo>
                  <a:pt x="4027" y="1085"/>
                </a:lnTo>
                <a:lnTo>
                  <a:pt x="4024" y="1076"/>
                </a:lnTo>
                <a:lnTo>
                  <a:pt x="3879" y="1104"/>
                </a:lnTo>
                <a:lnTo>
                  <a:pt x="3940" y="1400"/>
                </a:lnTo>
                <a:lnTo>
                  <a:pt x="3982" y="1384"/>
                </a:lnTo>
                <a:lnTo>
                  <a:pt x="4022" y="1367"/>
                </a:lnTo>
                <a:lnTo>
                  <a:pt x="4061" y="1348"/>
                </a:lnTo>
                <a:lnTo>
                  <a:pt x="4099" y="1328"/>
                </a:lnTo>
                <a:close/>
                <a:moveTo>
                  <a:pt x="4003" y="958"/>
                </a:moveTo>
                <a:lnTo>
                  <a:pt x="4003" y="958"/>
                </a:lnTo>
                <a:lnTo>
                  <a:pt x="3995" y="892"/>
                </a:lnTo>
                <a:lnTo>
                  <a:pt x="3990" y="828"/>
                </a:lnTo>
                <a:lnTo>
                  <a:pt x="3986" y="762"/>
                </a:lnTo>
                <a:lnTo>
                  <a:pt x="3985" y="697"/>
                </a:lnTo>
                <a:lnTo>
                  <a:pt x="3962" y="695"/>
                </a:lnTo>
                <a:lnTo>
                  <a:pt x="3939" y="694"/>
                </a:lnTo>
                <a:lnTo>
                  <a:pt x="3891" y="692"/>
                </a:lnTo>
                <a:lnTo>
                  <a:pt x="3844" y="693"/>
                </a:lnTo>
                <a:lnTo>
                  <a:pt x="3796" y="696"/>
                </a:lnTo>
                <a:lnTo>
                  <a:pt x="3856" y="987"/>
                </a:lnTo>
                <a:lnTo>
                  <a:pt x="4003" y="958"/>
                </a:lnTo>
                <a:close/>
                <a:moveTo>
                  <a:pt x="3989" y="578"/>
                </a:moveTo>
                <a:lnTo>
                  <a:pt x="3989" y="578"/>
                </a:lnTo>
                <a:lnTo>
                  <a:pt x="3992" y="536"/>
                </a:lnTo>
                <a:lnTo>
                  <a:pt x="3996" y="495"/>
                </a:lnTo>
                <a:lnTo>
                  <a:pt x="4002" y="453"/>
                </a:lnTo>
                <a:lnTo>
                  <a:pt x="4008" y="413"/>
                </a:lnTo>
                <a:lnTo>
                  <a:pt x="3979" y="402"/>
                </a:lnTo>
                <a:lnTo>
                  <a:pt x="3950" y="392"/>
                </a:lnTo>
                <a:lnTo>
                  <a:pt x="3920" y="383"/>
                </a:lnTo>
                <a:lnTo>
                  <a:pt x="3889" y="376"/>
                </a:lnTo>
                <a:lnTo>
                  <a:pt x="3859" y="370"/>
                </a:lnTo>
                <a:lnTo>
                  <a:pt x="3828" y="365"/>
                </a:lnTo>
                <a:lnTo>
                  <a:pt x="3798" y="362"/>
                </a:lnTo>
                <a:lnTo>
                  <a:pt x="3767" y="360"/>
                </a:lnTo>
                <a:lnTo>
                  <a:pt x="3727" y="359"/>
                </a:lnTo>
                <a:lnTo>
                  <a:pt x="3772" y="578"/>
                </a:lnTo>
                <a:lnTo>
                  <a:pt x="3826" y="575"/>
                </a:lnTo>
                <a:lnTo>
                  <a:pt x="3854" y="573"/>
                </a:lnTo>
                <a:lnTo>
                  <a:pt x="3881" y="573"/>
                </a:lnTo>
                <a:lnTo>
                  <a:pt x="3908" y="573"/>
                </a:lnTo>
                <a:lnTo>
                  <a:pt x="3935" y="574"/>
                </a:lnTo>
                <a:lnTo>
                  <a:pt x="3962" y="576"/>
                </a:lnTo>
                <a:lnTo>
                  <a:pt x="3989" y="578"/>
                </a:lnTo>
                <a:close/>
                <a:moveTo>
                  <a:pt x="4120" y="470"/>
                </a:moveTo>
                <a:lnTo>
                  <a:pt x="4120" y="470"/>
                </a:lnTo>
                <a:lnTo>
                  <a:pt x="4116" y="502"/>
                </a:lnTo>
                <a:lnTo>
                  <a:pt x="4112" y="534"/>
                </a:lnTo>
                <a:lnTo>
                  <a:pt x="4108" y="599"/>
                </a:lnTo>
                <a:lnTo>
                  <a:pt x="4138" y="607"/>
                </a:lnTo>
                <a:lnTo>
                  <a:pt x="4166" y="616"/>
                </a:lnTo>
                <a:lnTo>
                  <a:pt x="4194" y="625"/>
                </a:lnTo>
                <a:lnTo>
                  <a:pt x="4222" y="636"/>
                </a:lnTo>
                <a:lnTo>
                  <a:pt x="4248" y="648"/>
                </a:lnTo>
                <a:lnTo>
                  <a:pt x="4276" y="661"/>
                </a:lnTo>
                <a:lnTo>
                  <a:pt x="4303" y="675"/>
                </a:lnTo>
                <a:lnTo>
                  <a:pt x="4330" y="691"/>
                </a:lnTo>
                <a:lnTo>
                  <a:pt x="4357" y="706"/>
                </a:lnTo>
                <a:lnTo>
                  <a:pt x="4340" y="680"/>
                </a:lnTo>
                <a:lnTo>
                  <a:pt x="4321" y="654"/>
                </a:lnTo>
                <a:lnTo>
                  <a:pt x="4301" y="628"/>
                </a:lnTo>
                <a:lnTo>
                  <a:pt x="4279" y="604"/>
                </a:lnTo>
                <a:lnTo>
                  <a:pt x="4261" y="584"/>
                </a:lnTo>
                <a:lnTo>
                  <a:pt x="4242" y="565"/>
                </a:lnTo>
                <a:lnTo>
                  <a:pt x="4223" y="547"/>
                </a:lnTo>
                <a:lnTo>
                  <a:pt x="4203" y="530"/>
                </a:lnTo>
                <a:lnTo>
                  <a:pt x="4183" y="515"/>
                </a:lnTo>
                <a:lnTo>
                  <a:pt x="4163" y="499"/>
                </a:lnTo>
                <a:lnTo>
                  <a:pt x="4141" y="485"/>
                </a:lnTo>
                <a:lnTo>
                  <a:pt x="4120" y="470"/>
                </a:lnTo>
                <a:close/>
                <a:moveTo>
                  <a:pt x="4105" y="722"/>
                </a:moveTo>
                <a:lnTo>
                  <a:pt x="4105" y="722"/>
                </a:lnTo>
                <a:lnTo>
                  <a:pt x="4107" y="774"/>
                </a:lnTo>
                <a:lnTo>
                  <a:pt x="4109" y="828"/>
                </a:lnTo>
                <a:lnTo>
                  <a:pt x="4115" y="881"/>
                </a:lnTo>
                <a:lnTo>
                  <a:pt x="4121" y="935"/>
                </a:lnTo>
                <a:lnTo>
                  <a:pt x="4390" y="881"/>
                </a:lnTo>
                <a:lnTo>
                  <a:pt x="4355" y="852"/>
                </a:lnTo>
                <a:lnTo>
                  <a:pt x="4321" y="827"/>
                </a:lnTo>
                <a:lnTo>
                  <a:pt x="4285" y="803"/>
                </a:lnTo>
                <a:lnTo>
                  <a:pt x="4251" y="782"/>
                </a:lnTo>
                <a:lnTo>
                  <a:pt x="4214" y="763"/>
                </a:lnTo>
                <a:lnTo>
                  <a:pt x="4178" y="748"/>
                </a:lnTo>
                <a:lnTo>
                  <a:pt x="4141" y="734"/>
                </a:lnTo>
                <a:lnTo>
                  <a:pt x="4105" y="722"/>
                </a:lnTo>
                <a:close/>
                <a:moveTo>
                  <a:pt x="4141" y="1053"/>
                </a:moveTo>
                <a:lnTo>
                  <a:pt x="4144" y="1060"/>
                </a:lnTo>
                <a:lnTo>
                  <a:pt x="4155" y="1111"/>
                </a:lnTo>
                <a:lnTo>
                  <a:pt x="4169" y="1162"/>
                </a:lnTo>
                <a:lnTo>
                  <a:pt x="4184" y="1212"/>
                </a:lnTo>
                <a:lnTo>
                  <a:pt x="4202" y="1261"/>
                </a:lnTo>
                <a:lnTo>
                  <a:pt x="4222" y="1246"/>
                </a:lnTo>
                <a:lnTo>
                  <a:pt x="4241" y="1230"/>
                </a:lnTo>
                <a:lnTo>
                  <a:pt x="4270" y="1203"/>
                </a:lnTo>
                <a:lnTo>
                  <a:pt x="4297" y="1177"/>
                </a:lnTo>
                <a:lnTo>
                  <a:pt x="4323" y="1149"/>
                </a:lnTo>
                <a:lnTo>
                  <a:pt x="4347" y="1120"/>
                </a:lnTo>
                <a:lnTo>
                  <a:pt x="4369" y="1090"/>
                </a:lnTo>
                <a:lnTo>
                  <a:pt x="4389" y="1060"/>
                </a:lnTo>
                <a:lnTo>
                  <a:pt x="4407" y="1028"/>
                </a:lnTo>
                <a:lnTo>
                  <a:pt x="4423" y="996"/>
                </a:lnTo>
                <a:lnTo>
                  <a:pt x="4141" y="1053"/>
                </a:lnTo>
                <a:close/>
                <a:moveTo>
                  <a:pt x="4248" y="1375"/>
                </a:moveTo>
                <a:lnTo>
                  <a:pt x="4248" y="1375"/>
                </a:lnTo>
                <a:lnTo>
                  <a:pt x="4267" y="1414"/>
                </a:lnTo>
                <a:lnTo>
                  <a:pt x="4289" y="1452"/>
                </a:lnTo>
                <a:lnTo>
                  <a:pt x="4310" y="1490"/>
                </a:lnTo>
                <a:lnTo>
                  <a:pt x="4333" y="1527"/>
                </a:lnTo>
                <a:lnTo>
                  <a:pt x="4348" y="1505"/>
                </a:lnTo>
                <a:lnTo>
                  <a:pt x="4361" y="1484"/>
                </a:lnTo>
                <a:lnTo>
                  <a:pt x="4373" y="1463"/>
                </a:lnTo>
                <a:lnTo>
                  <a:pt x="4386" y="1441"/>
                </a:lnTo>
                <a:lnTo>
                  <a:pt x="4397" y="1419"/>
                </a:lnTo>
                <a:lnTo>
                  <a:pt x="4407" y="1396"/>
                </a:lnTo>
                <a:lnTo>
                  <a:pt x="4417" y="1373"/>
                </a:lnTo>
                <a:lnTo>
                  <a:pt x="4426" y="1349"/>
                </a:lnTo>
                <a:lnTo>
                  <a:pt x="4433" y="1326"/>
                </a:lnTo>
                <a:lnTo>
                  <a:pt x="4440" y="1303"/>
                </a:lnTo>
                <a:lnTo>
                  <a:pt x="4447" y="1279"/>
                </a:lnTo>
                <a:lnTo>
                  <a:pt x="4452" y="1255"/>
                </a:lnTo>
                <a:lnTo>
                  <a:pt x="4457" y="1231"/>
                </a:lnTo>
                <a:lnTo>
                  <a:pt x="4461" y="1207"/>
                </a:lnTo>
                <a:lnTo>
                  <a:pt x="4465" y="1182"/>
                </a:lnTo>
                <a:lnTo>
                  <a:pt x="4467" y="1158"/>
                </a:lnTo>
                <a:lnTo>
                  <a:pt x="4451" y="1180"/>
                </a:lnTo>
                <a:lnTo>
                  <a:pt x="4435" y="1201"/>
                </a:lnTo>
                <a:lnTo>
                  <a:pt x="4417" y="1222"/>
                </a:lnTo>
                <a:lnTo>
                  <a:pt x="4399" y="1242"/>
                </a:lnTo>
                <a:lnTo>
                  <a:pt x="4380" y="1262"/>
                </a:lnTo>
                <a:lnTo>
                  <a:pt x="4360" y="1283"/>
                </a:lnTo>
                <a:lnTo>
                  <a:pt x="4340" y="1302"/>
                </a:lnTo>
                <a:lnTo>
                  <a:pt x="4319" y="1320"/>
                </a:lnTo>
                <a:lnTo>
                  <a:pt x="4284" y="1348"/>
                </a:lnTo>
                <a:lnTo>
                  <a:pt x="4248" y="1375"/>
                </a:lnTo>
                <a:close/>
                <a:moveTo>
                  <a:pt x="1977" y="1732"/>
                </a:moveTo>
                <a:lnTo>
                  <a:pt x="1977" y="1732"/>
                </a:lnTo>
                <a:lnTo>
                  <a:pt x="1958" y="1733"/>
                </a:lnTo>
                <a:lnTo>
                  <a:pt x="1939" y="1736"/>
                </a:lnTo>
                <a:lnTo>
                  <a:pt x="1921" y="1741"/>
                </a:lnTo>
                <a:lnTo>
                  <a:pt x="1903" y="1747"/>
                </a:lnTo>
                <a:lnTo>
                  <a:pt x="1886" y="1755"/>
                </a:lnTo>
                <a:lnTo>
                  <a:pt x="1871" y="1764"/>
                </a:lnTo>
                <a:lnTo>
                  <a:pt x="1856" y="1775"/>
                </a:lnTo>
                <a:lnTo>
                  <a:pt x="1843" y="1787"/>
                </a:lnTo>
                <a:lnTo>
                  <a:pt x="1831" y="1801"/>
                </a:lnTo>
                <a:lnTo>
                  <a:pt x="1820" y="1815"/>
                </a:lnTo>
                <a:lnTo>
                  <a:pt x="1810" y="1831"/>
                </a:lnTo>
                <a:lnTo>
                  <a:pt x="1803" y="1848"/>
                </a:lnTo>
                <a:lnTo>
                  <a:pt x="1796" y="1864"/>
                </a:lnTo>
                <a:lnTo>
                  <a:pt x="1791" y="1882"/>
                </a:lnTo>
                <a:lnTo>
                  <a:pt x="1789" y="1901"/>
                </a:lnTo>
                <a:lnTo>
                  <a:pt x="1788" y="1920"/>
                </a:lnTo>
                <a:lnTo>
                  <a:pt x="1789" y="1940"/>
                </a:lnTo>
                <a:lnTo>
                  <a:pt x="1791" y="1958"/>
                </a:lnTo>
                <a:lnTo>
                  <a:pt x="1796" y="1977"/>
                </a:lnTo>
                <a:lnTo>
                  <a:pt x="1803" y="1994"/>
                </a:lnTo>
                <a:lnTo>
                  <a:pt x="1810" y="2010"/>
                </a:lnTo>
                <a:lnTo>
                  <a:pt x="1820" y="2026"/>
                </a:lnTo>
                <a:lnTo>
                  <a:pt x="1831" y="2040"/>
                </a:lnTo>
                <a:lnTo>
                  <a:pt x="1843" y="2054"/>
                </a:lnTo>
                <a:lnTo>
                  <a:pt x="1856" y="2066"/>
                </a:lnTo>
                <a:lnTo>
                  <a:pt x="1871" y="2077"/>
                </a:lnTo>
                <a:lnTo>
                  <a:pt x="1886" y="2086"/>
                </a:lnTo>
                <a:lnTo>
                  <a:pt x="1903" y="2094"/>
                </a:lnTo>
                <a:lnTo>
                  <a:pt x="1921" y="2101"/>
                </a:lnTo>
                <a:lnTo>
                  <a:pt x="1939" y="2105"/>
                </a:lnTo>
                <a:lnTo>
                  <a:pt x="1958" y="2107"/>
                </a:lnTo>
                <a:lnTo>
                  <a:pt x="1977" y="2108"/>
                </a:lnTo>
                <a:lnTo>
                  <a:pt x="1995" y="2107"/>
                </a:lnTo>
                <a:lnTo>
                  <a:pt x="2014" y="2105"/>
                </a:lnTo>
                <a:lnTo>
                  <a:pt x="2032" y="2101"/>
                </a:lnTo>
                <a:lnTo>
                  <a:pt x="2050" y="2094"/>
                </a:lnTo>
                <a:lnTo>
                  <a:pt x="2066" y="2086"/>
                </a:lnTo>
                <a:lnTo>
                  <a:pt x="2081" y="2077"/>
                </a:lnTo>
                <a:lnTo>
                  <a:pt x="2096" y="2066"/>
                </a:lnTo>
                <a:lnTo>
                  <a:pt x="2109" y="2054"/>
                </a:lnTo>
                <a:lnTo>
                  <a:pt x="2121" y="2040"/>
                </a:lnTo>
                <a:lnTo>
                  <a:pt x="2133" y="2026"/>
                </a:lnTo>
                <a:lnTo>
                  <a:pt x="2142" y="2010"/>
                </a:lnTo>
                <a:lnTo>
                  <a:pt x="2150" y="1994"/>
                </a:lnTo>
                <a:lnTo>
                  <a:pt x="2156" y="1977"/>
                </a:lnTo>
                <a:lnTo>
                  <a:pt x="2160" y="1958"/>
                </a:lnTo>
                <a:lnTo>
                  <a:pt x="2164" y="1940"/>
                </a:lnTo>
                <a:lnTo>
                  <a:pt x="2165" y="1920"/>
                </a:lnTo>
                <a:lnTo>
                  <a:pt x="2164" y="1901"/>
                </a:lnTo>
                <a:lnTo>
                  <a:pt x="2160" y="1882"/>
                </a:lnTo>
                <a:lnTo>
                  <a:pt x="2156" y="1864"/>
                </a:lnTo>
                <a:lnTo>
                  <a:pt x="2150" y="1848"/>
                </a:lnTo>
                <a:lnTo>
                  <a:pt x="2142" y="1831"/>
                </a:lnTo>
                <a:lnTo>
                  <a:pt x="2133" y="1815"/>
                </a:lnTo>
                <a:lnTo>
                  <a:pt x="2121" y="1801"/>
                </a:lnTo>
                <a:lnTo>
                  <a:pt x="2109" y="1787"/>
                </a:lnTo>
                <a:lnTo>
                  <a:pt x="2096" y="1775"/>
                </a:lnTo>
                <a:lnTo>
                  <a:pt x="2081" y="1764"/>
                </a:lnTo>
                <a:lnTo>
                  <a:pt x="2066" y="1755"/>
                </a:lnTo>
                <a:lnTo>
                  <a:pt x="2050" y="1747"/>
                </a:lnTo>
                <a:lnTo>
                  <a:pt x="2032" y="1741"/>
                </a:lnTo>
                <a:lnTo>
                  <a:pt x="2014" y="1736"/>
                </a:lnTo>
                <a:lnTo>
                  <a:pt x="1995" y="1733"/>
                </a:lnTo>
                <a:lnTo>
                  <a:pt x="1977" y="173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altLang="zh-CN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5" name="KSO_Shape"/>
          <p:cNvSpPr>
            <a:spLocks/>
          </p:cNvSpPr>
          <p:nvPr/>
        </p:nvSpPr>
        <p:spPr bwMode="auto">
          <a:xfrm>
            <a:off x="2184020" y="1895564"/>
            <a:ext cx="1137588" cy="1222085"/>
          </a:xfrm>
          <a:custGeom>
            <a:avLst/>
            <a:gdLst>
              <a:gd name="T0" fmla="*/ 1471697 w 3279"/>
              <a:gd name="T1" fmla="*/ 1584787 h 3290"/>
              <a:gd name="T2" fmla="*/ 1292182 w 3279"/>
              <a:gd name="T3" fmla="*/ 1800397 h 3290"/>
              <a:gd name="T4" fmla="*/ 0 w 3279"/>
              <a:gd name="T5" fmla="*/ 1620905 h 3290"/>
              <a:gd name="T6" fmla="*/ 179515 w 3279"/>
              <a:gd name="T7" fmla="*/ 5472 h 3290"/>
              <a:gd name="T8" fmla="*/ 963253 w 3279"/>
              <a:gd name="T9" fmla="*/ 5472 h 3290"/>
              <a:gd name="T10" fmla="*/ 968726 w 3279"/>
              <a:gd name="T11" fmla="*/ 5472 h 3290"/>
              <a:gd name="T12" fmla="*/ 969273 w 3279"/>
              <a:gd name="T13" fmla="*/ 6020 h 3290"/>
              <a:gd name="T14" fmla="*/ 1471697 w 3279"/>
              <a:gd name="T15" fmla="*/ 543950 h 3290"/>
              <a:gd name="T16" fmla="*/ 1473887 w 3279"/>
              <a:gd name="T17" fmla="*/ 552705 h 3290"/>
              <a:gd name="T18" fmla="*/ 1471697 w 3279"/>
              <a:gd name="T19" fmla="*/ 974622 h 3290"/>
              <a:gd name="T20" fmla="*/ 1794606 w 3279"/>
              <a:gd name="T21" fmla="*/ 1154115 h 3290"/>
              <a:gd name="T22" fmla="*/ 1615091 w 3279"/>
              <a:gd name="T23" fmla="*/ 1584787 h 3290"/>
              <a:gd name="T24" fmla="*/ 969273 w 3279"/>
              <a:gd name="T25" fmla="*/ 364457 h 3290"/>
              <a:gd name="T26" fmla="*/ 1355669 w 3279"/>
              <a:gd name="T27" fmla="*/ 543950 h 3290"/>
              <a:gd name="T28" fmla="*/ 1400001 w 3279"/>
              <a:gd name="T29" fmla="*/ 615637 h 3290"/>
              <a:gd name="T30" fmla="*/ 897577 w 3279"/>
              <a:gd name="T31" fmla="*/ 436145 h 3290"/>
              <a:gd name="T32" fmla="*/ 251212 w 3279"/>
              <a:gd name="T33" fmla="*/ 77707 h 3290"/>
              <a:gd name="T34" fmla="*/ 71697 w 3279"/>
              <a:gd name="T35" fmla="*/ 1549217 h 3290"/>
              <a:gd name="T36" fmla="*/ 1220485 w 3279"/>
              <a:gd name="T37" fmla="*/ 1728709 h 3290"/>
              <a:gd name="T38" fmla="*/ 574121 w 3279"/>
              <a:gd name="T39" fmla="*/ 1584787 h 3290"/>
              <a:gd name="T40" fmla="*/ 394605 w 3279"/>
              <a:gd name="T41" fmla="*/ 1154115 h 3290"/>
              <a:gd name="T42" fmla="*/ 1400001 w 3279"/>
              <a:gd name="T43" fmla="*/ 974622 h 3290"/>
              <a:gd name="T44" fmla="*/ 1100079 w 3279"/>
              <a:gd name="T45" fmla="*/ 1339627 h 3290"/>
              <a:gd name="T46" fmla="*/ 1196951 w 3279"/>
              <a:gd name="T47" fmla="*/ 1320474 h 3290"/>
              <a:gd name="T48" fmla="*/ 1233073 w 3279"/>
              <a:gd name="T49" fmla="*/ 1242219 h 3290"/>
              <a:gd name="T50" fmla="*/ 1171228 w 3279"/>
              <a:gd name="T51" fmla="*/ 1151926 h 3290"/>
              <a:gd name="T52" fmla="*/ 997186 w 3279"/>
              <a:gd name="T53" fmla="*/ 1147548 h 3290"/>
              <a:gd name="T54" fmla="*/ 1059031 w 3279"/>
              <a:gd name="T55" fmla="*/ 1455640 h 3290"/>
              <a:gd name="T56" fmla="*/ 1100079 w 3279"/>
              <a:gd name="T57" fmla="*/ 1339627 h 3290"/>
              <a:gd name="T58" fmla="*/ 866380 w 3279"/>
              <a:gd name="T59" fmla="*/ 1334702 h 3290"/>
              <a:gd name="T60" fmla="*/ 924942 w 3279"/>
              <a:gd name="T61" fmla="*/ 1289828 h 3290"/>
              <a:gd name="T62" fmla="*/ 917280 w 3279"/>
              <a:gd name="T63" fmla="*/ 1182024 h 3290"/>
              <a:gd name="T64" fmla="*/ 798515 w 3279"/>
              <a:gd name="T65" fmla="*/ 1147548 h 3290"/>
              <a:gd name="T66" fmla="*/ 698906 w 3279"/>
              <a:gd name="T67" fmla="*/ 1455640 h 3290"/>
              <a:gd name="T68" fmla="*/ 761298 w 3279"/>
              <a:gd name="T69" fmla="*/ 1339627 h 3290"/>
              <a:gd name="T70" fmla="*/ 1518218 w 3279"/>
              <a:gd name="T71" fmla="*/ 1147548 h 3290"/>
              <a:gd name="T72" fmla="*/ 1273026 w 3279"/>
              <a:gd name="T73" fmla="*/ 1199535 h 3290"/>
              <a:gd name="T74" fmla="*/ 1364426 w 3279"/>
              <a:gd name="T75" fmla="*/ 1455640 h 3290"/>
              <a:gd name="T76" fmla="*/ 1426818 w 3279"/>
              <a:gd name="T77" fmla="*/ 1199535 h 3290"/>
              <a:gd name="T78" fmla="*/ 1518218 w 3279"/>
              <a:gd name="T79" fmla="*/ 1147548 h 3290"/>
              <a:gd name="T80" fmla="*/ 791400 w 3279"/>
              <a:gd name="T81" fmla="*/ 1199535 h 3290"/>
              <a:gd name="T82" fmla="*/ 860907 w 3279"/>
              <a:gd name="T83" fmla="*/ 1215405 h 3290"/>
              <a:gd name="T84" fmla="*/ 863644 w 3279"/>
              <a:gd name="T85" fmla="*/ 1266845 h 3290"/>
              <a:gd name="T86" fmla="*/ 795231 w 3279"/>
              <a:gd name="T87" fmla="*/ 1287092 h 3290"/>
              <a:gd name="T88" fmla="*/ 761298 w 3279"/>
              <a:gd name="T89" fmla="*/ 1199535 h 3290"/>
              <a:gd name="T90" fmla="*/ 1089133 w 3279"/>
              <a:gd name="T91" fmla="*/ 1199535 h 3290"/>
              <a:gd name="T92" fmla="*/ 1159187 w 3279"/>
              <a:gd name="T93" fmla="*/ 1215405 h 3290"/>
              <a:gd name="T94" fmla="*/ 1161924 w 3279"/>
              <a:gd name="T95" fmla="*/ 1266845 h 3290"/>
              <a:gd name="T96" fmla="*/ 1093511 w 3279"/>
              <a:gd name="T97" fmla="*/ 1287092 h 3290"/>
              <a:gd name="T98" fmla="*/ 1059031 w 3279"/>
              <a:gd name="T99" fmla="*/ 1199535 h 3290"/>
              <a:gd name="T100" fmla="*/ 179515 w 3279"/>
              <a:gd name="T101" fmla="*/ 795130 h 3290"/>
              <a:gd name="T102" fmla="*/ 322909 w 3279"/>
              <a:gd name="T103" fmla="*/ 364457 h 3290"/>
              <a:gd name="T104" fmla="*/ 394605 w 3279"/>
              <a:gd name="T105" fmla="*/ 795130 h 3290"/>
              <a:gd name="T106" fmla="*/ 538546 w 3279"/>
              <a:gd name="T107" fmla="*/ 221082 h 3290"/>
              <a:gd name="T108" fmla="*/ 610243 w 3279"/>
              <a:gd name="T109" fmla="*/ 795130 h 3290"/>
              <a:gd name="T110" fmla="*/ 753636 w 3279"/>
              <a:gd name="T111" fmla="*/ 472262 h 3290"/>
              <a:gd name="T112" fmla="*/ 789758 w 3279"/>
              <a:gd name="T113" fmla="*/ 795130 h 3290"/>
              <a:gd name="T114" fmla="*/ 143393 w 3279"/>
              <a:gd name="T115" fmla="*/ 831247 h 329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279" h="3290">
                <a:moveTo>
                  <a:pt x="2951" y="2896"/>
                </a:moveTo>
                <a:cubicBezTo>
                  <a:pt x="2689" y="2896"/>
                  <a:pt x="2689" y="2896"/>
                  <a:pt x="2689" y="2896"/>
                </a:cubicBezTo>
                <a:cubicBezTo>
                  <a:pt x="2689" y="2962"/>
                  <a:pt x="2689" y="2962"/>
                  <a:pt x="2689" y="2962"/>
                </a:cubicBezTo>
                <a:cubicBezTo>
                  <a:pt x="2689" y="3143"/>
                  <a:pt x="2542" y="3290"/>
                  <a:pt x="2361" y="3290"/>
                </a:cubicBezTo>
                <a:cubicBezTo>
                  <a:pt x="328" y="3290"/>
                  <a:pt x="328" y="3290"/>
                  <a:pt x="328" y="3290"/>
                </a:cubicBezTo>
                <a:cubicBezTo>
                  <a:pt x="146" y="3290"/>
                  <a:pt x="0" y="3143"/>
                  <a:pt x="0" y="2962"/>
                </a:cubicBezTo>
                <a:cubicBezTo>
                  <a:pt x="0" y="338"/>
                  <a:pt x="0" y="338"/>
                  <a:pt x="0" y="338"/>
                </a:cubicBezTo>
                <a:cubicBezTo>
                  <a:pt x="0" y="157"/>
                  <a:pt x="146" y="10"/>
                  <a:pt x="328" y="10"/>
                </a:cubicBezTo>
                <a:cubicBezTo>
                  <a:pt x="1640" y="10"/>
                  <a:pt x="1640" y="10"/>
                  <a:pt x="1640" y="10"/>
                </a:cubicBezTo>
                <a:cubicBezTo>
                  <a:pt x="1760" y="10"/>
                  <a:pt x="1760" y="10"/>
                  <a:pt x="1760" y="10"/>
                </a:cubicBezTo>
                <a:cubicBezTo>
                  <a:pt x="1760" y="0"/>
                  <a:pt x="1760" y="0"/>
                  <a:pt x="1760" y="0"/>
                </a:cubicBezTo>
                <a:cubicBezTo>
                  <a:pt x="1770" y="10"/>
                  <a:pt x="1770" y="10"/>
                  <a:pt x="1770" y="10"/>
                </a:cubicBezTo>
                <a:cubicBezTo>
                  <a:pt x="1771" y="10"/>
                  <a:pt x="1771" y="10"/>
                  <a:pt x="1771" y="10"/>
                </a:cubicBezTo>
                <a:cubicBezTo>
                  <a:pt x="1771" y="11"/>
                  <a:pt x="1771" y="11"/>
                  <a:pt x="1771" y="11"/>
                </a:cubicBezTo>
                <a:cubicBezTo>
                  <a:pt x="2679" y="994"/>
                  <a:pt x="2679" y="994"/>
                  <a:pt x="2679" y="994"/>
                </a:cubicBezTo>
                <a:cubicBezTo>
                  <a:pt x="2689" y="994"/>
                  <a:pt x="2689" y="994"/>
                  <a:pt x="2689" y="994"/>
                </a:cubicBezTo>
                <a:cubicBezTo>
                  <a:pt x="2689" y="1005"/>
                  <a:pt x="2689" y="1005"/>
                  <a:pt x="2689" y="1005"/>
                </a:cubicBezTo>
                <a:cubicBezTo>
                  <a:pt x="2693" y="1010"/>
                  <a:pt x="2693" y="1010"/>
                  <a:pt x="2693" y="1010"/>
                </a:cubicBezTo>
                <a:cubicBezTo>
                  <a:pt x="2689" y="1010"/>
                  <a:pt x="2689" y="1010"/>
                  <a:pt x="2689" y="1010"/>
                </a:cubicBezTo>
                <a:cubicBezTo>
                  <a:pt x="2689" y="1781"/>
                  <a:pt x="2689" y="1781"/>
                  <a:pt x="2689" y="1781"/>
                </a:cubicBezTo>
                <a:cubicBezTo>
                  <a:pt x="2951" y="1781"/>
                  <a:pt x="2951" y="1781"/>
                  <a:pt x="2951" y="1781"/>
                </a:cubicBezTo>
                <a:cubicBezTo>
                  <a:pt x="3133" y="1781"/>
                  <a:pt x="3279" y="1928"/>
                  <a:pt x="3279" y="2109"/>
                </a:cubicBezTo>
                <a:cubicBezTo>
                  <a:pt x="3279" y="2568"/>
                  <a:pt x="3279" y="2568"/>
                  <a:pt x="3279" y="2568"/>
                </a:cubicBezTo>
                <a:cubicBezTo>
                  <a:pt x="3279" y="2750"/>
                  <a:pt x="3133" y="2896"/>
                  <a:pt x="2951" y="2896"/>
                </a:cubicBezTo>
                <a:close/>
                <a:moveTo>
                  <a:pt x="1771" y="246"/>
                </a:moveTo>
                <a:cubicBezTo>
                  <a:pt x="1771" y="666"/>
                  <a:pt x="1771" y="666"/>
                  <a:pt x="1771" y="666"/>
                </a:cubicBezTo>
                <a:cubicBezTo>
                  <a:pt x="1771" y="847"/>
                  <a:pt x="1918" y="994"/>
                  <a:pt x="2099" y="994"/>
                </a:cubicBezTo>
                <a:cubicBezTo>
                  <a:pt x="2477" y="994"/>
                  <a:pt x="2477" y="994"/>
                  <a:pt x="2477" y="994"/>
                </a:cubicBezTo>
                <a:lnTo>
                  <a:pt x="1771" y="246"/>
                </a:lnTo>
                <a:close/>
                <a:moveTo>
                  <a:pt x="2558" y="1125"/>
                </a:moveTo>
                <a:cubicBezTo>
                  <a:pt x="1968" y="1125"/>
                  <a:pt x="1968" y="1125"/>
                  <a:pt x="1968" y="1125"/>
                </a:cubicBezTo>
                <a:cubicBezTo>
                  <a:pt x="1786" y="1125"/>
                  <a:pt x="1640" y="979"/>
                  <a:pt x="1640" y="797"/>
                </a:cubicBezTo>
                <a:cubicBezTo>
                  <a:pt x="1640" y="142"/>
                  <a:pt x="1640" y="142"/>
                  <a:pt x="1640" y="142"/>
                </a:cubicBezTo>
                <a:cubicBezTo>
                  <a:pt x="459" y="142"/>
                  <a:pt x="459" y="142"/>
                  <a:pt x="459" y="142"/>
                </a:cubicBezTo>
                <a:cubicBezTo>
                  <a:pt x="278" y="142"/>
                  <a:pt x="131" y="288"/>
                  <a:pt x="131" y="469"/>
                </a:cubicBezTo>
                <a:cubicBezTo>
                  <a:pt x="131" y="2831"/>
                  <a:pt x="131" y="2831"/>
                  <a:pt x="131" y="2831"/>
                </a:cubicBezTo>
                <a:cubicBezTo>
                  <a:pt x="131" y="3012"/>
                  <a:pt x="278" y="3159"/>
                  <a:pt x="459" y="3159"/>
                </a:cubicBezTo>
                <a:cubicBezTo>
                  <a:pt x="2230" y="3159"/>
                  <a:pt x="2230" y="3159"/>
                  <a:pt x="2230" y="3159"/>
                </a:cubicBezTo>
                <a:cubicBezTo>
                  <a:pt x="2388" y="3159"/>
                  <a:pt x="2521" y="3046"/>
                  <a:pt x="2551" y="2896"/>
                </a:cubicBezTo>
                <a:cubicBezTo>
                  <a:pt x="1049" y="2896"/>
                  <a:pt x="1049" y="2896"/>
                  <a:pt x="1049" y="2896"/>
                </a:cubicBezTo>
                <a:cubicBezTo>
                  <a:pt x="868" y="2896"/>
                  <a:pt x="721" y="2750"/>
                  <a:pt x="721" y="2568"/>
                </a:cubicBezTo>
                <a:cubicBezTo>
                  <a:pt x="721" y="2109"/>
                  <a:pt x="721" y="2109"/>
                  <a:pt x="721" y="2109"/>
                </a:cubicBezTo>
                <a:cubicBezTo>
                  <a:pt x="721" y="1928"/>
                  <a:pt x="868" y="1781"/>
                  <a:pt x="1049" y="1781"/>
                </a:cubicBezTo>
                <a:cubicBezTo>
                  <a:pt x="2558" y="1781"/>
                  <a:pt x="2558" y="1781"/>
                  <a:pt x="2558" y="1781"/>
                </a:cubicBezTo>
                <a:lnTo>
                  <a:pt x="2558" y="1125"/>
                </a:lnTo>
                <a:close/>
                <a:moveTo>
                  <a:pt x="2010" y="2448"/>
                </a:moveTo>
                <a:cubicBezTo>
                  <a:pt x="2061" y="2448"/>
                  <a:pt x="2101" y="2445"/>
                  <a:pt x="2127" y="2439"/>
                </a:cubicBezTo>
                <a:cubicBezTo>
                  <a:pt x="2148" y="2435"/>
                  <a:pt x="2167" y="2426"/>
                  <a:pt x="2187" y="2413"/>
                </a:cubicBezTo>
                <a:cubicBezTo>
                  <a:pt x="2206" y="2400"/>
                  <a:pt x="2222" y="2381"/>
                  <a:pt x="2235" y="2357"/>
                </a:cubicBezTo>
                <a:cubicBezTo>
                  <a:pt x="2247" y="2334"/>
                  <a:pt x="2253" y="2305"/>
                  <a:pt x="2253" y="2270"/>
                </a:cubicBezTo>
                <a:cubicBezTo>
                  <a:pt x="2253" y="2225"/>
                  <a:pt x="2242" y="2189"/>
                  <a:pt x="2221" y="2160"/>
                </a:cubicBezTo>
                <a:cubicBezTo>
                  <a:pt x="2199" y="2132"/>
                  <a:pt x="2172" y="2114"/>
                  <a:pt x="2140" y="2105"/>
                </a:cubicBezTo>
                <a:cubicBezTo>
                  <a:pt x="2118" y="2100"/>
                  <a:pt x="2073" y="2097"/>
                  <a:pt x="2004" y="2097"/>
                </a:cubicBezTo>
                <a:cubicBezTo>
                  <a:pt x="1822" y="2097"/>
                  <a:pt x="1822" y="2097"/>
                  <a:pt x="1822" y="2097"/>
                </a:cubicBezTo>
                <a:cubicBezTo>
                  <a:pt x="1822" y="2660"/>
                  <a:pt x="1822" y="2660"/>
                  <a:pt x="1822" y="2660"/>
                </a:cubicBezTo>
                <a:cubicBezTo>
                  <a:pt x="1935" y="2660"/>
                  <a:pt x="1935" y="2660"/>
                  <a:pt x="1935" y="2660"/>
                </a:cubicBezTo>
                <a:cubicBezTo>
                  <a:pt x="1935" y="2448"/>
                  <a:pt x="1935" y="2448"/>
                  <a:pt x="1935" y="2448"/>
                </a:cubicBezTo>
                <a:lnTo>
                  <a:pt x="2010" y="2448"/>
                </a:lnTo>
                <a:close/>
                <a:moveTo>
                  <a:pt x="1465" y="2448"/>
                </a:moveTo>
                <a:cubicBezTo>
                  <a:pt x="1516" y="2448"/>
                  <a:pt x="1556" y="2445"/>
                  <a:pt x="1583" y="2439"/>
                </a:cubicBezTo>
                <a:cubicBezTo>
                  <a:pt x="1603" y="2435"/>
                  <a:pt x="1622" y="2426"/>
                  <a:pt x="1642" y="2413"/>
                </a:cubicBezTo>
                <a:cubicBezTo>
                  <a:pt x="1661" y="2400"/>
                  <a:pt x="1677" y="2381"/>
                  <a:pt x="1690" y="2357"/>
                </a:cubicBezTo>
                <a:cubicBezTo>
                  <a:pt x="1702" y="2334"/>
                  <a:pt x="1709" y="2305"/>
                  <a:pt x="1709" y="2270"/>
                </a:cubicBezTo>
                <a:cubicBezTo>
                  <a:pt x="1709" y="2225"/>
                  <a:pt x="1698" y="2189"/>
                  <a:pt x="1676" y="2160"/>
                </a:cubicBezTo>
                <a:cubicBezTo>
                  <a:pt x="1654" y="2132"/>
                  <a:pt x="1627" y="2114"/>
                  <a:pt x="1595" y="2105"/>
                </a:cubicBezTo>
                <a:cubicBezTo>
                  <a:pt x="1574" y="2100"/>
                  <a:pt x="1529" y="2097"/>
                  <a:pt x="1459" y="2097"/>
                </a:cubicBezTo>
                <a:cubicBezTo>
                  <a:pt x="1277" y="2097"/>
                  <a:pt x="1277" y="2097"/>
                  <a:pt x="1277" y="2097"/>
                </a:cubicBezTo>
                <a:cubicBezTo>
                  <a:pt x="1277" y="2660"/>
                  <a:pt x="1277" y="2660"/>
                  <a:pt x="1277" y="2660"/>
                </a:cubicBezTo>
                <a:cubicBezTo>
                  <a:pt x="1391" y="2660"/>
                  <a:pt x="1391" y="2660"/>
                  <a:pt x="1391" y="2660"/>
                </a:cubicBezTo>
                <a:cubicBezTo>
                  <a:pt x="1391" y="2448"/>
                  <a:pt x="1391" y="2448"/>
                  <a:pt x="1391" y="2448"/>
                </a:cubicBezTo>
                <a:lnTo>
                  <a:pt x="1465" y="2448"/>
                </a:lnTo>
                <a:close/>
                <a:moveTo>
                  <a:pt x="2774" y="2097"/>
                </a:moveTo>
                <a:cubicBezTo>
                  <a:pt x="2326" y="2097"/>
                  <a:pt x="2326" y="2097"/>
                  <a:pt x="2326" y="2097"/>
                </a:cubicBezTo>
                <a:cubicBezTo>
                  <a:pt x="2326" y="2192"/>
                  <a:pt x="2326" y="2192"/>
                  <a:pt x="2326" y="2192"/>
                </a:cubicBezTo>
                <a:cubicBezTo>
                  <a:pt x="2493" y="2192"/>
                  <a:pt x="2493" y="2192"/>
                  <a:pt x="2493" y="2192"/>
                </a:cubicBezTo>
                <a:cubicBezTo>
                  <a:pt x="2493" y="2660"/>
                  <a:pt x="2493" y="2660"/>
                  <a:pt x="2493" y="2660"/>
                </a:cubicBezTo>
                <a:cubicBezTo>
                  <a:pt x="2607" y="2660"/>
                  <a:pt x="2607" y="2660"/>
                  <a:pt x="2607" y="2660"/>
                </a:cubicBezTo>
                <a:cubicBezTo>
                  <a:pt x="2607" y="2192"/>
                  <a:pt x="2607" y="2192"/>
                  <a:pt x="2607" y="2192"/>
                </a:cubicBezTo>
                <a:cubicBezTo>
                  <a:pt x="2774" y="2192"/>
                  <a:pt x="2774" y="2192"/>
                  <a:pt x="2774" y="2192"/>
                </a:cubicBezTo>
                <a:lnTo>
                  <a:pt x="2774" y="2097"/>
                </a:lnTo>
                <a:close/>
                <a:moveTo>
                  <a:pt x="1391" y="2192"/>
                </a:moveTo>
                <a:cubicBezTo>
                  <a:pt x="1446" y="2192"/>
                  <a:pt x="1446" y="2192"/>
                  <a:pt x="1446" y="2192"/>
                </a:cubicBezTo>
                <a:cubicBezTo>
                  <a:pt x="1487" y="2192"/>
                  <a:pt x="1514" y="2193"/>
                  <a:pt x="1527" y="2196"/>
                </a:cubicBezTo>
                <a:cubicBezTo>
                  <a:pt x="1546" y="2199"/>
                  <a:pt x="1561" y="2208"/>
                  <a:pt x="1573" y="2221"/>
                </a:cubicBezTo>
                <a:cubicBezTo>
                  <a:pt x="1585" y="2234"/>
                  <a:pt x="1591" y="2251"/>
                  <a:pt x="1591" y="2272"/>
                </a:cubicBezTo>
                <a:cubicBezTo>
                  <a:pt x="1591" y="2288"/>
                  <a:pt x="1587" y="2303"/>
                  <a:pt x="1578" y="2315"/>
                </a:cubicBezTo>
                <a:cubicBezTo>
                  <a:pt x="1570" y="2328"/>
                  <a:pt x="1558" y="2337"/>
                  <a:pt x="1543" y="2343"/>
                </a:cubicBezTo>
                <a:cubicBezTo>
                  <a:pt x="1528" y="2349"/>
                  <a:pt x="1498" y="2352"/>
                  <a:pt x="1453" y="2352"/>
                </a:cubicBezTo>
                <a:cubicBezTo>
                  <a:pt x="1391" y="2352"/>
                  <a:pt x="1391" y="2352"/>
                  <a:pt x="1391" y="2352"/>
                </a:cubicBezTo>
                <a:lnTo>
                  <a:pt x="1391" y="2192"/>
                </a:lnTo>
                <a:close/>
                <a:moveTo>
                  <a:pt x="1935" y="2192"/>
                </a:moveTo>
                <a:cubicBezTo>
                  <a:pt x="1990" y="2192"/>
                  <a:pt x="1990" y="2192"/>
                  <a:pt x="1990" y="2192"/>
                </a:cubicBezTo>
                <a:cubicBezTo>
                  <a:pt x="2031" y="2192"/>
                  <a:pt x="2059" y="2193"/>
                  <a:pt x="2072" y="2196"/>
                </a:cubicBezTo>
                <a:cubicBezTo>
                  <a:pt x="2091" y="2199"/>
                  <a:pt x="2106" y="2208"/>
                  <a:pt x="2118" y="2221"/>
                </a:cubicBezTo>
                <a:cubicBezTo>
                  <a:pt x="2130" y="2234"/>
                  <a:pt x="2136" y="2251"/>
                  <a:pt x="2136" y="2272"/>
                </a:cubicBezTo>
                <a:cubicBezTo>
                  <a:pt x="2136" y="2288"/>
                  <a:pt x="2132" y="2303"/>
                  <a:pt x="2123" y="2315"/>
                </a:cubicBezTo>
                <a:cubicBezTo>
                  <a:pt x="2115" y="2328"/>
                  <a:pt x="2103" y="2337"/>
                  <a:pt x="2088" y="2343"/>
                </a:cubicBezTo>
                <a:cubicBezTo>
                  <a:pt x="2072" y="2349"/>
                  <a:pt x="2042" y="2352"/>
                  <a:pt x="1998" y="2352"/>
                </a:cubicBezTo>
                <a:cubicBezTo>
                  <a:pt x="1935" y="2352"/>
                  <a:pt x="1935" y="2352"/>
                  <a:pt x="1935" y="2352"/>
                </a:cubicBezTo>
                <a:lnTo>
                  <a:pt x="1935" y="2192"/>
                </a:lnTo>
                <a:close/>
                <a:moveTo>
                  <a:pt x="262" y="1453"/>
                </a:moveTo>
                <a:cubicBezTo>
                  <a:pt x="328" y="1453"/>
                  <a:pt x="328" y="1453"/>
                  <a:pt x="328" y="1453"/>
                </a:cubicBezTo>
                <a:cubicBezTo>
                  <a:pt x="328" y="666"/>
                  <a:pt x="328" y="666"/>
                  <a:pt x="328" y="666"/>
                </a:cubicBezTo>
                <a:cubicBezTo>
                  <a:pt x="590" y="666"/>
                  <a:pt x="590" y="666"/>
                  <a:pt x="590" y="666"/>
                </a:cubicBezTo>
                <a:cubicBezTo>
                  <a:pt x="590" y="1453"/>
                  <a:pt x="590" y="1453"/>
                  <a:pt x="590" y="1453"/>
                </a:cubicBezTo>
                <a:cubicBezTo>
                  <a:pt x="721" y="1453"/>
                  <a:pt x="721" y="1453"/>
                  <a:pt x="721" y="1453"/>
                </a:cubicBezTo>
                <a:cubicBezTo>
                  <a:pt x="721" y="404"/>
                  <a:pt x="721" y="404"/>
                  <a:pt x="721" y="404"/>
                </a:cubicBezTo>
                <a:cubicBezTo>
                  <a:pt x="984" y="404"/>
                  <a:pt x="984" y="404"/>
                  <a:pt x="984" y="404"/>
                </a:cubicBezTo>
                <a:cubicBezTo>
                  <a:pt x="984" y="1453"/>
                  <a:pt x="984" y="1453"/>
                  <a:pt x="984" y="1453"/>
                </a:cubicBezTo>
                <a:cubicBezTo>
                  <a:pt x="1115" y="1453"/>
                  <a:pt x="1115" y="1453"/>
                  <a:pt x="1115" y="1453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377" y="863"/>
                  <a:pt x="1377" y="863"/>
                  <a:pt x="1377" y="863"/>
                </a:cubicBezTo>
                <a:cubicBezTo>
                  <a:pt x="1377" y="1453"/>
                  <a:pt x="1377" y="1453"/>
                  <a:pt x="1377" y="1453"/>
                </a:cubicBezTo>
                <a:cubicBezTo>
                  <a:pt x="1443" y="1453"/>
                  <a:pt x="1443" y="1453"/>
                  <a:pt x="1443" y="1453"/>
                </a:cubicBezTo>
                <a:cubicBezTo>
                  <a:pt x="1443" y="1519"/>
                  <a:pt x="1443" y="1519"/>
                  <a:pt x="1443" y="1519"/>
                </a:cubicBezTo>
                <a:cubicBezTo>
                  <a:pt x="262" y="1519"/>
                  <a:pt x="262" y="1519"/>
                  <a:pt x="262" y="1519"/>
                </a:cubicBezTo>
                <a:lnTo>
                  <a:pt x="262" y="145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>
            <a:spLocks/>
          </p:cNvSpPr>
          <p:nvPr/>
        </p:nvSpPr>
        <p:spPr bwMode="auto">
          <a:xfrm rot="19759733">
            <a:off x="7030904" y="3316989"/>
            <a:ext cx="1968518" cy="682625"/>
          </a:xfrm>
          <a:custGeom>
            <a:avLst/>
            <a:gdLst>
              <a:gd name="T0" fmla="*/ 0 w 9426"/>
              <a:gd name="T1" fmla="*/ 349918 h 3570"/>
              <a:gd name="T2" fmla="*/ 107153 w 9426"/>
              <a:gd name="T3" fmla="*/ 349918 h 3570"/>
              <a:gd name="T4" fmla="*/ 241237 w 9426"/>
              <a:gd name="T5" fmla="*/ 168274 h 3570"/>
              <a:gd name="T6" fmla="*/ 430330 w 9426"/>
              <a:gd name="T7" fmla="*/ 558303 h 3570"/>
              <a:gd name="T8" fmla="*/ 700982 w 9426"/>
              <a:gd name="T9" fmla="*/ 11842 h 3570"/>
              <a:gd name="T10" fmla="*/ 965140 w 9426"/>
              <a:gd name="T11" fmla="*/ 568235 h 3570"/>
              <a:gd name="T12" fmla="*/ 1232353 w 9426"/>
              <a:gd name="T13" fmla="*/ 0 h 3570"/>
              <a:gd name="T14" fmla="*/ 1497848 w 9426"/>
              <a:gd name="T15" fmla="*/ 573392 h 3570"/>
              <a:gd name="T16" fmla="*/ 1594113 w 9426"/>
              <a:gd name="T17" fmla="*/ 359086 h 3570"/>
              <a:gd name="T18" fmla="*/ 1800397 w 9426"/>
              <a:gd name="T19" fmla="*/ 359086 h 3570"/>
              <a:gd name="T20" fmla="*/ 1800397 w 9426"/>
              <a:gd name="T21" fmla="*/ 411421 h 3570"/>
              <a:gd name="T22" fmla="*/ 1624292 w 9426"/>
              <a:gd name="T23" fmla="*/ 411421 h 3570"/>
              <a:gd name="T24" fmla="*/ 1494792 w 9426"/>
              <a:gd name="T25" fmla="*/ 679590 h 3570"/>
              <a:gd name="T26" fmla="*/ 1232353 w 9426"/>
              <a:gd name="T27" fmla="*/ 113456 h 3570"/>
              <a:gd name="T28" fmla="*/ 965140 w 9426"/>
              <a:gd name="T29" fmla="*/ 681882 h 3570"/>
              <a:gd name="T30" fmla="*/ 700982 w 9426"/>
              <a:gd name="T31" fmla="*/ 121096 h 3570"/>
              <a:gd name="T32" fmla="*/ 430330 w 9426"/>
              <a:gd name="T33" fmla="*/ 668321 h 3570"/>
              <a:gd name="T34" fmla="*/ 231687 w 9426"/>
              <a:gd name="T35" fmla="*/ 259956 h 3570"/>
              <a:gd name="T36" fmla="*/ 131028 w 9426"/>
              <a:gd name="T37" fmla="*/ 399770 h 3570"/>
              <a:gd name="T38" fmla="*/ 0 w 9426"/>
              <a:gd name="T39" fmla="*/ 399770 h 3570"/>
              <a:gd name="T40" fmla="*/ 0 w 9426"/>
              <a:gd name="T41" fmla="*/ 349918 h 3570"/>
              <a:gd name="T42" fmla="*/ 0 w 9426"/>
              <a:gd name="T43" fmla="*/ 349918 h 35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426" h="3570">
                <a:moveTo>
                  <a:pt x="0" y="1832"/>
                </a:moveTo>
                <a:lnTo>
                  <a:pt x="561" y="1832"/>
                </a:lnTo>
                <a:lnTo>
                  <a:pt x="1263" y="881"/>
                </a:lnTo>
                <a:lnTo>
                  <a:pt x="2253" y="2923"/>
                </a:lnTo>
                <a:lnTo>
                  <a:pt x="3670" y="62"/>
                </a:lnTo>
                <a:lnTo>
                  <a:pt x="5053" y="2975"/>
                </a:lnTo>
                <a:lnTo>
                  <a:pt x="6452" y="0"/>
                </a:lnTo>
                <a:lnTo>
                  <a:pt x="7842" y="3002"/>
                </a:lnTo>
                <a:lnTo>
                  <a:pt x="8346" y="1880"/>
                </a:lnTo>
                <a:lnTo>
                  <a:pt x="9426" y="1880"/>
                </a:lnTo>
                <a:lnTo>
                  <a:pt x="9426" y="2154"/>
                </a:lnTo>
                <a:lnTo>
                  <a:pt x="8504" y="2154"/>
                </a:lnTo>
                <a:lnTo>
                  <a:pt x="7826" y="3558"/>
                </a:lnTo>
                <a:lnTo>
                  <a:pt x="6452" y="594"/>
                </a:lnTo>
                <a:lnTo>
                  <a:pt x="5053" y="3570"/>
                </a:lnTo>
                <a:lnTo>
                  <a:pt x="3670" y="634"/>
                </a:lnTo>
                <a:lnTo>
                  <a:pt x="2253" y="3499"/>
                </a:lnTo>
                <a:lnTo>
                  <a:pt x="1213" y="1361"/>
                </a:lnTo>
                <a:lnTo>
                  <a:pt x="686" y="2093"/>
                </a:lnTo>
                <a:lnTo>
                  <a:pt x="0" y="2093"/>
                </a:lnTo>
                <a:lnTo>
                  <a:pt x="0" y="183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/>
        </p:nvSpPr>
        <p:spPr>
          <a:xfrm rot="2393924">
            <a:off x="3242977" y="3124508"/>
            <a:ext cx="1370288" cy="369956"/>
          </a:xfrm>
          <a:custGeom>
            <a:avLst/>
            <a:gdLst>
              <a:gd name="connsiteX0" fmla="*/ 3979491 w 5670683"/>
              <a:gd name="connsiteY0" fmla="*/ 0 h 2480796"/>
              <a:gd name="connsiteX1" fmla="*/ 5670683 w 5670683"/>
              <a:gd name="connsiteY1" fmla="*/ 1240399 h 2480796"/>
              <a:gd name="connsiteX2" fmla="*/ 3979491 w 5670683"/>
              <a:gd name="connsiteY2" fmla="*/ 2480796 h 2480796"/>
              <a:gd name="connsiteX3" fmla="*/ 3979491 w 5670683"/>
              <a:gd name="connsiteY3" fmla="*/ 1944974 h 2480796"/>
              <a:gd name="connsiteX4" fmla="*/ 3838177 w 5670683"/>
              <a:gd name="connsiteY4" fmla="*/ 2005360 h 2480796"/>
              <a:gd name="connsiteX5" fmla="*/ 2094359 w 5670683"/>
              <a:gd name="connsiteY5" fmla="*/ 1957172 h 2480796"/>
              <a:gd name="connsiteX6" fmla="*/ 127316 w 5670683"/>
              <a:gd name="connsiteY6" fmla="*/ 1775962 h 2480796"/>
              <a:gd name="connsiteX7" fmla="*/ 0 w 5670683"/>
              <a:gd name="connsiteY7" fmla="*/ 1817454 h 2480796"/>
              <a:gd name="connsiteX8" fmla="*/ 0 w 5670683"/>
              <a:gd name="connsiteY8" fmla="*/ 540529 h 2480796"/>
              <a:gd name="connsiteX9" fmla="*/ 58527 w 5670683"/>
              <a:gd name="connsiteY9" fmla="*/ 519434 h 2480796"/>
              <a:gd name="connsiteX10" fmla="*/ 998993 w 5670683"/>
              <a:gd name="connsiteY10" fmla="*/ 336832 h 2480796"/>
              <a:gd name="connsiteX11" fmla="*/ 2141984 w 5670683"/>
              <a:gd name="connsiteY11" fmla="*/ 690347 h 2480796"/>
              <a:gd name="connsiteX12" fmla="*/ 3970594 w 5670683"/>
              <a:gd name="connsiteY12" fmla="*/ 569461 h 2480796"/>
              <a:gd name="connsiteX13" fmla="*/ 3979491 w 5670683"/>
              <a:gd name="connsiteY13" fmla="*/ 564295 h 248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70683" h="2480796">
                <a:moveTo>
                  <a:pt x="3979491" y="0"/>
                </a:moveTo>
                <a:lnTo>
                  <a:pt x="5670683" y="1240399"/>
                </a:lnTo>
                <a:lnTo>
                  <a:pt x="3979491" y="2480796"/>
                </a:lnTo>
                <a:lnTo>
                  <a:pt x="3979491" y="1944974"/>
                </a:lnTo>
                <a:lnTo>
                  <a:pt x="3838177" y="2005360"/>
                </a:lnTo>
                <a:cubicBezTo>
                  <a:pt x="3424319" y="2160852"/>
                  <a:pt x="2620467" y="2321801"/>
                  <a:pt x="2094359" y="1957172"/>
                </a:cubicBezTo>
                <a:cubicBezTo>
                  <a:pt x="1493094" y="1540454"/>
                  <a:pt x="983915" y="1508828"/>
                  <a:pt x="127316" y="1775962"/>
                </a:cubicBezTo>
                <a:lnTo>
                  <a:pt x="0" y="1817454"/>
                </a:lnTo>
                <a:lnTo>
                  <a:pt x="0" y="540529"/>
                </a:lnTo>
                <a:lnTo>
                  <a:pt x="58527" y="519434"/>
                </a:lnTo>
                <a:cubicBezTo>
                  <a:pt x="416493" y="397698"/>
                  <a:pt x="721709" y="338870"/>
                  <a:pt x="998993" y="336832"/>
                </a:cubicBezTo>
                <a:cubicBezTo>
                  <a:pt x="1414919" y="333775"/>
                  <a:pt x="1767997" y="458496"/>
                  <a:pt x="2141984" y="690347"/>
                </a:cubicBezTo>
                <a:cubicBezTo>
                  <a:pt x="3153721" y="1317568"/>
                  <a:pt x="3684446" y="753959"/>
                  <a:pt x="3970594" y="569461"/>
                </a:cubicBezTo>
                <a:lnTo>
                  <a:pt x="3979491" y="56429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523" y="3862643"/>
            <a:ext cx="1801590" cy="1801590"/>
          </a:xfrm>
          <a:prstGeom prst="rect">
            <a:avLst/>
          </a:prstGeom>
        </p:spPr>
      </p:pic>
      <p:sp>
        <p:nvSpPr>
          <p:cNvPr id="12" name="KSO_Shape"/>
          <p:cNvSpPr>
            <a:spLocks/>
          </p:cNvSpPr>
          <p:nvPr/>
        </p:nvSpPr>
        <p:spPr bwMode="auto">
          <a:xfrm rot="19759733">
            <a:off x="3049604" y="4294182"/>
            <a:ext cx="1420376" cy="396707"/>
          </a:xfrm>
          <a:custGeom>
            <a:avLst/>
            <a:gdLst>
              <a:gd name="T0" fmla="*/ 0 w 9426"/>
              <a:gd name="T1" fmla="*/ 349918 h 3570"/>
              <a:gd name="T2" fmla="*/ 107153 w 9426"/>
              <a:gd name="T3" fmla="*/ 349918 h 3570"/>
              <a:gd name="T4" fmla="*/ 241237 w 9426"/>
              <a:gd name="T5" fmla="*/ 168274 h 3570"/>
              <a:gd name="T6" fmla="*/ 430330 w 9426"/>
              <a:gd name="T7" fmla="*/ 558303 h 3570"/>
              <a:gd name="T8" fmla="*/ 700982 w 9426"/>
              <a:gd name="T9" fmla="*/ 11842 h 3570"/>
              <a:gd name="T10" fmla="*/ 965140 w 9426"/>
              <a:gd name="T11" fmla="*/ 568235 h 3570"/>
              <a:gd name="T12" fmla="*/ 1232353 w 9426"/>
              <a:gd name="T13" fmla="*/ 0 h 3570"/>
              <a:gd name="T14" fmla="*/ 1497848 w 9426"/>
              <a:gd name="T15" fmla="*/ 573392 h 3570"/>
              <a:gd name="T16" fmla="*/ 1594113 w 9426"/>
              <a:gd name="T17" fmla="*/ 359086 h 3570"/>
              <a:gd name="T18" fmla="*/ 1800397 w 9426"/>
              <a:gd name="T19" fmla="*/ 359086 h 3570"/>
              <a:gd name="T20" fmla="*/ 1800397 w 9426"/>
              <a:gd name="T21" fmla="*/ 411421 h 3570"/>
              <a:gd name="T22" fmla="*/ 1624292 w 9426"/>
              <a:gd name="T23" fmla="*/ 411421 h 3570"/>
              <a:gd name="T24" fmla="*/ 1494792 w 9426"/>
              <a:gd name="T25" fmla="*/ 679590 h 3570"/>
              <a:gd name="T26" fmla="*/ 1232353 w 9426"/>
              <a:gd name="T27" fmla="*/ 113456 h 3570"/>
              <a:gd name="T28" fmla="*/ 965140 w 9426"/>
              <a:gd name="T29" fmla="*/ 681882 h 3570"/>
              <a:gd name="T30" fmla="*/ 700982 w 9426"/>
              <a:gd name="T31" fmla="*/ 121096 h 3570"/>
              <a:gd name="T32" fmla="*/ 430330 w 9426"/>
              <a:gd name="T33" fmla="*/ 668321 h 3570"/>
              <a:gd name="T34" fmla="*/ 231687 w 9426"/>
              <a:gd name="T35" fmla="*/ 259956 h 3570"/>
              <a:gd name="T36" fmla="*/ 131028 w 9426"/>
              <a:gd name="T37" fmla="*/ 399770 h 3570"/>
              <a:gd name="T38" fmla="*/ 0 w 9426"/>
              <a:gd name="T39" fmla="*/ 399770 h 3570"/>
              <a:gd name="T40" fmla="*/ 0 w 9426"/>
              <a:gd name="T41" fmla="*/ 349918 h 3570"/>
              <a:gd name="T42" fmla="*/ 0 w 9426"/>
              <a:gd name="T43" fmla="*/ 349918 h 35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426" h="3570">
                <a:moveTo>
                  <a:pt x="0" y="1832"/>
                </a:moveTo>
                <a:lnTo>
                  <a:pt x="561" y="1832"/>
                </a:lnTo>
                <a:lnTo>
                  <a:pt x="1263" y="881"/>
                </a:lnTo>
                <a:lnTo>
                  <a:pt x="2253" y="2923"/>
                </a:lnTo>
                <a:lnTo>
                  <a:pt x="3670" y="62"/>
                </a:lnTo>
                <a:lnTo>
                  <a:pt x="5053" y="2975"/>
                </a:lnTo>
                <a:lnTo>
                  <a:pt x="6452" y="0"/>
                </a:lnTo>
                <a:lnTo>
                  <a:pt x="7842" y="3002"/>
                </a:lnTo>
                <a:lnTo>
                  <a:pt x="8346" y="1880"/>
                </a:lnTo>
                <a:lnTo>
                  <a:pt x="9426" y="1880"/>
                </a:lnTo>
                <a:lnTo>
                  <a:pt x="9426" y="2154"/>
                </a:lnTo>
                <a:lnTo>
                  <a:pt x="8504" y="2154"/>
                </a:lnTo>
                <a:lnTo>
                  <a:pt x="7826" y="3558"/>
                </a:lnTo>
                <a:lnTo>
                  <a:pt x="6452" y="594"/>
                </a:lnTo>
                <a:lnTo>
                  <a:pt x="5053" y="3570"/>
                </a:lnTo>
                <a:lnTo>
                  <a:pt x="3670" y="634"/>
                </a:lnTo>
                <a:lnTo>
                  <a:pt x="2253" y="3499"/>
                </a:lnTo>
                <a:lnTo>
                  <a:pt x="1213" y="1361"/>
                </a:lnTo>
                <a:lnTo>
                  <a:pt x="686" y="2093"/>
                </a:lnTo>
                <a:lnTo>
                  <a:pt x="0" y="2093"/>
                </a:lnTo>
                <a:lnTo>
                  <a:pt x="0" y="183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776" y="2293005"/>
            <a:ext cx="2440760" cy="15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0083" y="987728"/>
            <a:ext cx="91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、使用微课轻松录录制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606" y="1572503"/>
            <a:ext cx="9489572" cy="457179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15933" y="3296991"/>
            <a:ext cx="29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1</a:t>
            </a:r>
            <a:endParaRPr lang="zh-CN" altLang="en-US" dirty="0">
              <a:solidFill>
                <a:srgbClr val="FF0000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02428" y="3858402"/>
            <a:ext cx="29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Adobe Gothic Std B" panose="020B0800000000000000" pitchFamily="34" charset="-128"/>
              </a:rPr>
              <a:t>2</a:t>
            </a:r>
            <a:endParaRPr lang="zh-CN" altLang="en-US" dirty="0">
              <a:solidFill>
                <a:srgbClr val="FF0000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83606" y="5066870"/>
            <a:ext cx="29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Adobe Gothic Std B" panose="020B0800000000000000" pitchFamily="34" charset="-128"/>
              </a:rPr>
              <a:t>3</a:t>
            </a:r>
            <a:endParaRPr lang="zh-CN" altLang="en-US" dirty="0">
              <a:solidFill>
                <a:srgbClr val="FF0000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72281" y="5066870"/>
            <a:ext cx="29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  <a:latin typeface="Adobe Gothic Std B" panose="020B0800000000000000" pitchFamily="34" charset="-128"/>
              </a:rPr>
              <a:t>4</a:t>
            </a:r>
            <a:endParaRPr lang="zh-CN" altLang="en-US" dirty="0">
              <a:solidFill>
                <a:srgbClr val="FF0000"/>
              </a:solidFill>
              <a:latin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60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469" y="618723"/>
            <a:ext cx="9307126" cy="5125255"/>
          </a:xfrm>
          <a:prstGeom prst="rect">
            <a:avLst/>
          </a:prstGeom>
        </p:spPr>
      </p:pic>
      <p:sp>
        <p:nvSpPr>
          <p:cNvPr id="4" name="线形标注 2 3"/>
          <p:cNvSpPr/>
          <p:nvPr/>
        </p:nvSpPr>
        <p:spPr>
          <a:xfrm>
            <a:off x="365087" y="1120463"/>
            <a:ext cx="1133341" cy="476519"/>
          </a:xfrm>
          <a:prstGeom prst="borderCallout2">
            <a:avLst>
              <a:gd name="adj1" fmla="val 34965"/>
              <a:gd name="adj2" fmla="val 104825"/>
              <a:gd name="adj3" fmla="val 34966"/>
              <a:gd name="adj4" fmla="val 125678"/>
              <a:gd name="adj5" fmla="val 82770"/>
              <a:gd name="adj6" fmla="val 1466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录制画面</a:t>
            </a:r>
            <a:endParaRPr lang="zh-CN" altLang="en-US" dirty="0"/>
          </a:p>
        </p:txBody>
      </p:sp>
      <p:sp>
        <p:nvSpPr>
          <p:cNvPr id="5" name="线形标注 2 4"/>
          <p:cNvSpPr/>
          <p:nvPr/>
        </p:nvSpPr>
        <p:spPr>
          <a:xfrm>
            <a:off x="365086" y="2704831"/>
            <a:ext cx="1133341" cy="476519"/>
          </a:xfrm>
          <a:prstGeom prst="borderCallout2">
            <a:avLst>
              <a:gd name="adj1" fmla="val 34965"/>
              <a:gd name="adj2" fmla="val 104825"/>
              <a:gd name="adj3" fmla="val 34966"/>
              <a:gd name="adj4" fmla="val 125678"/>
              <a:gd name="adj5" fmla="val 82770"/>
              <a:gd name="adj6" fmla="val 1466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摄像头</a:t>
            </a:r>
            <a:endParaRPr lang="zh-CN" altLang="en-US" dirty="0"/>
          </a:p>
        </p:txBody>
      </p:sp>
      <p:sp>
        <p:nvSpPr>
          <p:cNvPr id="6" name="线形标注 2 5"/>
          <p:cNvSpPr/>
          <p:nvPr/>
        </p:nvSpPr>
        <p:spPr>
          <a:xfrm>
            <a:off x="365085" y="5136525"/>
            <a:ext cx="1133341" cy="476519"/>
          </a:xfrm>
          <a:prstGeom prst="borderCallout2">
            <a:avLst>
              <a:gd name="adj1" fmla="val 34965"/>
              <a:gd name="adj2" fmla="val 104825"/>
              <a:gd name="adj3" fmla="val 34966"/>
              <a:gd name="adj4" fmla="val 125678"/>
              <a:gd name="adj5" fmla="val 82770"/>
              <a:gd name="adj6" fmla="val 14663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控制栏</a:t>
            </a:r>
            <a:endParaRPr lang="zh-CN" altLang="en-US" dirty="0"/>
          </a:p>
        </p:txBody>
      </p:sp>
      <p:sp>
        <p:nvSpPr>
          <p:cNvPr id="8" name="线形标注 2 7"/>
          <p:cNvSpPr/>
          <p:nvPr/>
        </p:nvSpPr>
        <p:spPr>
          <a:xfrm>
            <a:off x="5555273" y="5897216"/>
            <a:ext cx="1249251" cy="439190"/>
          </a:xfrm>
          <a:prstGeom prst="borderCallout2">
            <a:avLst>
              <a:gd name="adj1" fmla="val 70924"/>
              <a:gd name="adj2" fmla="val 102478"/>
              <a:gd name="adj3" fmla="val 70924"/>
              <a:gd name="adj4" fmla="val 134684"/>
              <a:gd name="adj5" fmla="val -74423"/>
              <a:gd name="adj6" fmla="val 34089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打开</a:t>
            </a:r>
            <a:r>
              <a:rPr lang="en-US" altLang="zh-CN" dirty="0" smtClean="0"/>
              <a:t>PPT</a:t>
            </a:r>
            <a:endParaRPr lang="zh-CN" altLang="en-US" dirty="0"/>
          </a:p>
        </p:txBody>
      </p:sp>
      <p:sp>
        <p:nvSpPr>
          <p:cNvPr id="10" name="线形标注 2 9"/>
          <p:cNvSpPr/>
          <p:nvPr/>
        </p:nvSpPr>
        <p:spPr>
          <a:xfrm>
            <a:off x="9093884" y="5870710"/>
            <a:ext cx="1249251" cy="439189"/>
          </a:xfrm>
          <a:prstGeom prst="borderCallout2">
            <a:avLst>
              <a:gd name="adj1" fmla="val 70924"/>
              <a:gd name="adj2" fmla="val 102478"/>
              <a:gd name="adj3" fmla="val 70924"/>
              <a:gd name="adj4" fmla="val 116651"/>
              <a:gd name="adj5" fmla="val -31712"/>
              <a:gd name="adj6" fmla="val 11812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历史录制</a:t>
            </a:r>
            <a:endParaRPr lang="zh-CN" altLang="en-US" dirty="0"/>
          </a:p>
        </p:txBody>
      </p:sp>
      <p:sp>
        <p:nvSpPr>
          <p:cNvPr id="11" name="线形标注 2 10"/>
          <p:cNvSpPr/>
          <p:nvPr/>
        </p:nvSpPr>
        <p:spPr>
          <a:xfrm>
            <a:off x="11313467" y="3690080"/>
            <a:ext cx="682580" cy="1684704"/>
          </a:xfrm>
          <a:prstGeom prst="borderCallout2">
            <a:avLst>
              <a:gd name="adj1" fmla="val 77470"/>
              <a:gd name="adj2" fmla="val -2673"/>
              <a:gd name="adj3" fmla="val 77945"/>
              <a:gd name="adj4" fmla="val -36479"/>
              <a:gd name="adj5" fmla="val 102502"/>
              <a:gd name="adj6" fmla="val -513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设置摄像头、麦克风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89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89" y="2142153"/>
            <a:ext cx="3048006" cy="26212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0083" y="987728"/>
            <a:ext cx="91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3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、使用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</a:rPr>
              <a:t>Camtasia 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Studio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录屏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KSO_Shape"/>
          <p:cNvSpPr>
            <a:spLocks/>
          </p:cNvSpPr>
          <p:nvPr/>
        </p:nvSpPr>
        <p:spPr bwMode="auto">
          <a:xfrm>
            <a:off x="8835442" y="2115630"/>
            <a:ext cx="1313109" cy="1173424"/>
          </a:xfrm>
          <a:custGeom>
            <a:avLst/>
            <a:gdLst>
              <a:gd name="T0" fmla="*/ 1105989 w 4828"/>
              <a:gd name="T1" fmla="*/ 199612 h 4262"/>
              <a:gd name="T2" fmla="*/ 1233436 w 4828"/>
              <a:gd name="T3" fmla="*/ 70754 h 4262"/>
              <a:gd name="T4" fmla="*/ 1431117 w 4828"/>
              <a:gd name="T5" fmla="*/ 1581 h 4262"/>
              <a:gd name="T6" fmla="*/ 1674175 w 4828"/>
              <a:gd name="T7" fmla="*/ 50199 h 4262"/>
              <a:gd name="T8" fmla="*/ 1793730 w 4828"/>
              <a:gd name="T9" fmla="*/ 143483 h 4262"/>
              <a:gd name="T10" fmla="*/ 1865543 w 4828"/>
              <a:gd name="T11" fmla="*/ 252183 h 4262"/>
              <a:gd name="T12" fmla="*/ 1903027 w 4828"/>
              <a:gd name="T13" fmla="*/ 477883 h 4262"/>
              <a:gd name="T14" fmla="*/ 1820561 w 4828"/>
              <a:gd name="T15" fmla="*/ 692120 h 4262"/>
              <a:gd name="T16" fmla="*/ 1727442 w 4828"/>
              <a:gd name="T17" fmla="*/ 785404 h 4262"/>
              <a:gd name="T18" fmla="*/ 1572769 w 4828"/>
              <a:gd name="T19" fmla="*/ 856948 h 4262"/>
              <a:gd name="T20" fmla="*/ 1338393 w 4828"/>
              <a:gd name="T21" fmla="*/ 848252 h 4262"/>
              <a:gd name="T22" fmla="*/ 850700 w 4828"/>
              <a:gd name="T23" fmla="*/ 1020590 h 4262"/>
              <a:gd name="T24" fmla="*/ 499135 w 4828"/>
              <a:gd name="T25" fmla="*/ 911495 h 4262"/>
              <a:gd name="T26" fmla="*/ 103378 w 4828"/>
              <a:gd name="T27" fmla="*/ 908333 h 4262"/>
              <a:gd name="T28" fmla="*/ 92330 w 4828"/>
              <a:gd name="T29" fmla="*/ 976320 h 4262"/>
              <a:gd name="T30" fmla="*/ 214253 w 4828"/>
              <a:gd name="T31" fmla="*/ 1167236 h 4262"/>
              <a:gd name="T32" fmla="*/ 290801 w 4828"/>
              <a:gd name="T33" fmla="*/ 1323763 h 4262"/>
              <a:gd name="T34" fmla="*/ 271861 w 4828"/>
              <a:gd name="T35" fmla="*/ 1435625 h 4262"/>
              <a:gd name="T36" fmla="*/ 159013 w 4828"/>
              <a:gd name="T37" fmla="*/ 1553416 h 4262"/>
              <a:gd name="T38" fmla="*/ 105351 w 4828"/>
              <a:gd name="T39" fmla="*/ 1483058 h 4262"/>
              <a:gd name="T40" fmla="*/ 197681 w 4828"/>
              <a:gd name="T41" fmla="*/ 1386216 h 4262"/>
              <a:gd name="T42" fmla="*/ 184266 w 4828"/>
              <a:gd name="T43" fmla="*/ 1285817 h 4262"/>
              <a:gd name="T44" fmla="*/ 39457 w 4828"/>
              <a:gd name="T45" fmla="*/ 1071185 h 4262"/>
              <a:gd name="T46" fmla="*/ 1184 w 4828"/>
              <a:gd name="T47" fmla="*/ 932445 h 4262"/>
              <a:gd name="T48" fmla="*/ 55635 w 4828"/>
              <a:gd name="T49" fmla="*/ 832046 h 4262"/>
              <a:gd name="T50" fmla="*/ 1285125 w 4828"/>
              <a:gd name="T51" fmla="*/ 208703 h 4262"/>
              <a:gd name="T52" fmla="*/ 1348257 w 4828"/>
              <a:gd name="T53" fmla="*/ 169176 h 4262"/>
              <a:gd name="T54" fmla="*/ 1352203 w 4828"/>
              <a:gd name="T55" fmla="*/ 413849 h 4262"/>
              <a:gd name="T56" fmla="*/ 1358911 w 4828"/>
              <a:gd name="T57" fmla="*/ 496856 h 4262"/>
              <a:gd name="T58" fmla="*/ 1430723 w 4828"/>
              <a:gd name="T59" fmla="*/ 456538 h 4262"/>
              <a:gd name="T60" fmla="*/ 1394422 w 4828"/>
              <a:gd name="T61" fmla="*/ 716627 h 4262"/>
              <a:gd name="T62" fmla="*/ 1407838 w 4828"/>
              <a:gd name="T63" fmla="*/ 624924 h 4262"/>
              <a:gd name="T64" fmla="*/ 1292228 w 4828"/>
              <a:gd name="T65" fmla="*/ 603184 h 4262"/>
              <a:gd name="T66" fmla="*/ 1220021 w 4828"/>
              <a:gd name="T67" fmla="*/ 584211 h 4262"/>
              <a:gd name="T68" fmla="*/ 1310378 w 4828"/>
              <a:gd name="T69" fmla="*/ 559309 h 4262"/>
              <a:gd name="T70" fmla="*/ 1296173 w 4828"/>
              <a:gd name="T71" fmla="*/ 553775 h 4262"/>
              <a:gd name="T72" fmla="*/ 1280390 w 4828"/>
              <a:gd name="T73" fmla="*/ 357325 h 4262"/>
              <a:gd name="T74" fmla="*/ 1276839 w 4828"/>
              <a:gd name="T75" fmla="*/ 303568 h 4262"/>
              <a:gd name="T76" fmla="*/ 1211735 w 4828"/>
              <a:gd name="T77" fmla="*/ 298825 h 4262"/>
              <a:gd name="T78" fmla="*/ 1203843 w 4828"/>
              <a:gd name="T79" fmla="*/ 358511 h 4262"/>
              <a:gd name="T80" fmla="*/ 1666678 w 4828"/>
              <a:gd name="T81" fmla="*/ 623343 h 4262"/>
              <a:gd name="T82" fmla="*/ 1617356 w 4828"/>
              <a:gd name="T83" fmla="*/ 688167 h 4262"/>
              <a:gd name="T84" fmla="*/ 1601179 w 4828"/>
              <a:gd name="T85" fmla="*/ 477488 h 4262"/>
              <a:gd name="T86" fmla="*/ 1579477 w 4828"/>
              <a:gd name="T87" fmla="*/ 378670 h 4262"/>
              <a:gd name="T88" fmla="*/ 1579477 w 4828"/>
              <a:gd name="T89" fmla="*/ 378670 h 4262"/>
              <a:gd name="T90" fmla="*/ 1510427 w 4828"/>
              <a:gd name="T91" fmla="*/ 144274 h 4262"/>
              <a:gd name="T92" fmla="*/ 1573953 w 4828"/>
              <a:gd name="T93" fmla="*/ 228467 h 4262"/>
              <a:gd name="T94" fmla="*/ 1676147 w 4828"/>
              <a:gd name="T95" fmla="*/ 256136 h 4262"/>
              <a:gd name="T96" fmla="*/ 1666283 w 4828"/>
              <a:gd name="T97" fmla="*/ 216213 h 4262"/>
              <a:gd name="T98" fmla="*/ 1732177 w 4828"/>
              <a:gd name="T99" fmla="*/ 348234 h 4262"/>
              <a:gd name="T100" fmla="*/ 1635112 w 4828"/>
              <a:gd name="T101" fmla="*/ 418988 h 4262"/>
              <a:gd name="T102" fmla="*/ 1723891 w 4828"/>
              <a:gd name="T103" fmla="*/ 430846 h 4262"/>
              <a:gd name="T104" fmla="*/ 1715605 w 4828"/>
              <a:gd name="T105" fmla="*/ 594883 h 4262"/>
              <a:gd name="T106" fmla="*/ 1760192 w 4828"/>
              <a:gd name="T107" fmla="*/ 477092 h 4262"/>
              <a:gd name="T108" fmla="*/ 1690352 w 4828"/>
              <a:gd name="T109" fmla="*/ 532826 h 4262"/>
              <a:gd name="T110" fmla="*/ 722464 w 4828"/>
              <a:gd name="T111" fmla="*/ 711883 h 4262"/>
              <a:gd name="T112" fmla="*/ 714178 w 4828"/>
              <a:gd name="T113" fmla="*/ 794495 h 4262"/>
              <a:gd name="T114" fmla="*/ 787174 w 4828"/>
              <a:gd name="T115" fmla="*/ 832836 h 4262"/>
              <a:gd name="T116" fmla="*/ 852278 w 4828"/>
              <a:gd name="T117" fmla="*/ 773941 h 4262"/>
              <a:gd name="T118" fmla="*/ 821107 w 4828"/>
              <a:gd name="T119" fmla="*/ 697258 h 426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828" h="4262">
                <a:moveTo>
                  <a:pt x="337" y="1656"/>
                </a:moveTo>
                <a:lnTo>
                  <a:pt x="2641" y="942"/>
                </a:lnTo>
                <a:lnTo>
                  <a:pt x="2648" y="896"/>
                </a:lnTo>
                <a:lnTo>
                  <a:pt x="2658" y="850"/>
                </a:lnTo>
                <a:lnTo>
                  <a:pt x="2669" y="804"/>
                </a:lnTo>
                <a:lnTo>
                  <a:pt x="2682" y="760"/>
                </a:lnTo>
                <a:lnTo>
                  <a:pt x="2698" y="715"/>
                </a:lnTo>
                <a:lnTo>
                  <a:pt x="2715" y="672"/>
                </a:lnTo>
                <a:lnTo>
                  <a:pt x="2735" y="629"/>
                </a:lnTo>
                <a:lnTo>
                  <a:pt x="2755" y="587"/>
                </a:lnTo>
                <a:lnTo>
                  <a:pt x="2778" y="545"/>
                </a:lnTo>
                <a:lnTo>
                  <a:pt x="2803" y="505"/>
                </a:lnTo>
                <a:lnTo>
                  <a:pt x="2830" y="464"/>
                </a:lnTo>
                <a:lnTo>
                  <a:pt x="2858" y="427"/>
                </a:lnTo>
                <a:lnTo>
                  <a:pt x="2890" y="389"/>
                </a:lnTo>
                <a:lnTo>
                  <a:pt x="2922" y="352"/>
                </a:lnTo>
                <a:lnTo>
                  <a:pt x="2956" y="316"/>
                </a:lnTo>
                <a:lnTo>
                  <a:pt x="2992" y="282"/>
                </a:lnTo>
                <a:lnTo>
                  <a:pt x="3013" y="264"/>
                </a:lnTo>
                <a:lnTo>
                  <a:pt x="3036" y="245"/>
                </a:lnTo>
                <a:lnTo>
                  <a:pt x="3058" y="228"/>
                </a:lnTo>
                <a:lnTo>
                  <a:pt x="3080" y="211"/>
                </a:lnTo>
                <a:lnTo>
                  <a:pt x="3102" y="195"/>
                </a:lnTo>
                <a:lnTo>
                  <a:pt x="3126" y="179"/>
                </a:lnTo>
                <a:lnTo>
                  <a:pt x="3148" y="165"/>
                </a:lnTo>
                <a:lnTo>
                  <a:pt x="3172" y="150"/>
                </a:lnTo>
                <a:lnTo>
                  <a:pt x="3196" y="137"/>
                </a:lnTo>
                <a:lnTo>
                  <a:pt x="3219" y="123"/>
                </a:lnTo>
                <a:lnTo>
                  <a:pt x="3244" y="111"/>
                </a:lnTo>
                <a:lnTo>
                  <a:pt x="3269" y="100"/>
                </a:lnTo>
                <a:lnTo>
                  <a:pt x="3318" y="79"/>
                </a:lnTo>
                <a:lnTo>
                  <a:pt x="3368" y="60"/>
                </a:lnTo>
                <a:lnTo>
                  <a:pt x="3419" y="43"/>
                </a:lnTo>
                <a:lnTo>
                  <a:pt x="3470" y="30"/>
                </a:lnTo>
                <a:lnTo>
                  <a:pt x="3523" y="19"/>
                </a:lnTo>
                <a:lnTo>
                  <a:pt x="3575" y="10"/>
                </a:lnTo>
                <a:lnTo>
                  <a:pt x="3627" y="4"/>
                </a:lnTo>
                <a:lnTo>
                  <a:pt x="3680" y="1"/>
                </a:lnTo>
                <a:lnTo>
                  <a:pt x="3733" y="0"/>
                </a:lnTo>
                <a:lnTo>
                  <a:pt x="3786" y="1"/>
                </a:lnTo>
                <a:lnTo>
                  <a:pt x="3838" y="5"/>
                </a:lnTo>
                <a:lnTo>
                  <a:pt x="3891" y="11"/>
                </a:lnTo>
                <a:lnTo>
                  <a:pt x="3943" y="20"/>
                </a:lnTo>
                <a:lnTo>
                  <a:pt x="3994" y="32"/>
                </a:lnTo>
                <a:lnTo>
                  <a:pt x="4046" y="45"/>
                </a:lnTo>
                <a:lnTo>
                  <a:pt x="4096" y="62"/>
                </a:lnTo>
                <a:lnTo>
                  <a:pt x="4146" y="81"/>
                </a:lnTo>
                <a:lnTo>
                  <a:pt x="4195" y="102"/>
                </a:lnTo>
                <a:lnTo>
                  <a:pt x="4243" y="127"/>
                </a:lnTo>
                <a:lnTo>
                  <a:pt x="4290" y="154"/>
                </a:lnTo>
                <a:lnTo>
                  <a:pt x="4313" y="167"/>
                </a:lnTo>
                <a:lnTo>
                  <a:pt x="4335" y="181"/>
                </a:lnTo>
                <a:lnTo>
                  <a:pt x="4359" y="197"/>
                </a:lnTo>
                <a:lnTo>
                  <a:pt x="4381" y="214"/>
                </a:lnTo>
                <a:lnTo>
                  <a:pt x="4402" y="229"/>
                </a:lnTo>
                <a:lnTo>
                  <a:pt x="4425" y="247"/>
                </a:lnTo>
                <a:lnTo>
                  <a:pt x="4446" y="265"/>
                </a:lnTo>
                <a:lnTo>
                  <a:pt x="4466" y="283"/>
                </a:lnTo>
                <a:lnTo>
                  <a:pt x="4487" y="302"/>
                </a:lnTo>
                <a:lnTo>
                  <a:pt x="4507" y="322"/>
                </a:lnTo>
                <a:lnTo>
                  <a:pt x="4526" y="342"/>
                </a:lnTo>
                <a:lnTo>
                  <a:pt x="4546" y="363"/>
                </a:lnTo>
                <a:lnTo>
                  <a:pt x="4564" y="384"/>
                </a:lnTo>
                <a:lnTo>
                  <a:pt x="4583" y="405"/>
                </a:lnTo>
                <a:lnTo>
                  <a:pt x="4600" y="428"/>
                </a:lnTo>
                <a:lnTo>
                  <a:pt x="4616" y="450"/>
                </a:lnTo>
                <a:lnTo>
                  <a:pt x="4633" y="472"/>
                </a:lnTo>
                <a:lnTo>
                  <a:pt x="4649" y="496"/>
                </a:lnTo>
                <a:lnTo>
                  <a:pt x="4663" y="519"/>
                </a:lnTo>
                <a:lnTo>
                  <a:pt x="4678" y="542"/>
                </a:lnTo>
                <a:lnTo>
                  <a:pt x="4691" y="566"/>
                </a:lnTo>
                <a:lnTo>
                  <a:pt x="4704" y="590"/>
                </a:lnTo>
                <a:lnTo>
                  <a:pt x="4717" y="614"/>
                </a:lnTo>
                <a:lnTo>
                  <a:pt x="4728" y="638"/>
                </a:lnTo>
                <a:lnTo>
                  <a:pt x="4739" y="664"/>
                </a:lnTo>
                <a:lnTo>
                  <a:pt x="4749" y="689"/>
                </a:lnTo>
                <a:lnTo>
                  <a:pt x="4768" y="739"/>
                </a:lnTo>
                <a:lnTo>
                  <a:pt x="4785" y="790"/>
                </a:lnTo>
                <a:lnTo>
                  <a:pt x="4798" y="841"/>
                </a:lnTo>
                <a:lnTo>
                  <a:pt x="4809" y="892"/>
                </a:lnTo>
                <a:lnTo>
                  <a:pt x="4818" y="945"/>
                </a:lnTo>
                <a:lnTo>
                  <a:pt x="4824" y="997"/>
                </a:lnTo>
                <a:lnTo>
                  <a:pt x="4827" y="1051"/>
                </a:lnTo>
                <a:lnTo>
                  <a:pt x="4828" y="1103"/>
                </a:lnTo>
                <a:lnTo>
                  <a:pt x="4827" y="1155"/>
                </a:lnTo>
                <a:lnTo>
                  <a:pt x="4823" y="1209"/>
                </a:lnTo>
                <a:lnTo>
                  <a:pt x="4816" y="1261"/>
                </a:lnTo>
                <a:lnTo>
                  <a:pt x="4807" y="1313"/>
                </a:lnTo>
                <a:lnTo>
                  <a:pt x="4796" y="1365"/>
                </a:lnTo>
                <a:lnTo>
                  <a:pt x="4782" y="1415"/>
                </a:lnTo>
                <a:lnTo>
                  <a:pt x="4766" y="1466"/>
                </a:lnTo>
                <a:lnTo>
                  <a:pt x="4747" y="1515"/>
                </a:lnTo>
                <a:lnTo>
                  <a:pt x="4724" y="1565"/>
                </a:lnTo>
                <a:lnTo>
                  <a:pt x="4701" y="1612"/>
                </a:lnTo>
                <a:lnTo>
                  <a:pt x="4674" y="1660"/>
                </a:lnTo>
                <a:lnTo>
                  <a:pt x="4661" y="1683"/>
                </a:lnTo>
                <a:lnTo>
                  <a:pt x="4646" y="1706"/>
                </a:lnTo>
                <a:lnTo>
                  <a:pt x="4631" y="1728"/>
                </a:lnTo>
                <a:lnTo>
                  <a:pt x="4614" y="1751"/>
                </a:lnTo>
                <a:lnTo>
                  <a:pt x="4598" y="1773"/>
                </a:lnTo>
                <a:lnTo>
                  <a:pt x="4581" y="1794"/>
                </a:lnTo>
                <a:lnTo>
                  <a:pt x="4563" y="1815"/>
                </a:lnTo>
                <a:lnTo>
                  <a:pt x="4545" y="1836"/>
                </a:lnTo>
                <a:lnTo>
                  <a:pt x="4526" y="1857"/>
                </a:lnTo>
                <a:lnTo>
                  <a:pt x="4506" y="1877"/>
                </a:lnTo>
                <a:lnTo>
                  <a:pt x="4486" y="1897"/>
                </a:lnTo>
                <a:lnTo>
                  <a:pt x="4465" y="1916"/>
                </a:lnTo>
                <a:lnTo>
                  <a:pt x="4443" y="1935"/>
                </a:lnTo>
                <a:lnTo>
                  <a:pt x="4422" y="1952"/>
                </a:lnTo>
                <a:lnTo>
                  <a:pt x="4400" y="1970"/>
                </a:lnTo>
                <a:lnTo>
                  <a:pt x="4378" y="1987"/>
                </a:lnTo>
                <a:lnTo>
                  <a:pt x="4355" y="2003"/>
                </a:lnTo>
                <a:lnTo>
                  <a:pt x="4332" y="2018"/>
                </a:lnTo>
                <a:lnTo>
                  <a:pt x="4309" y="2033"/>
                </a:lnTo>
                <a:lnTo>
                  <a:pt x="4285" y="2047"/>
                </a:lnTo>
                <a:lnTo>
                  <a:pt x="4262" y="2061"/>
                </a:lnTo>
                <a:lnTo>
                  <a:pt x="4237" y="2074"/>
                </a:lnTo>
                <a:lnTo>
                  <a:pt x="4214" y="2086"/>
                </a:lnTo>
                <a:lnTo>
                  <a:pt x="4189" y="2097"/>
                </a:lnTo>
                <a:lnTo>
                  <a:pt x="4164" y="2108"/>
                </a:lnTo>
                <a:lnTo>
                  <a:pt x="4139" y="2120"/>
                </a:lnTo>
                <a:lnTo>
                  <a:pt x="4089" y="2137"/>
                </a:lnTo>
                <a:lnTo>
                  <a:pt x="4038" y="2154"/>
                </a:lnTo>
                <a:lnTo>
                  <a:pt x="3986" y="2168"/>
                </a:lnTo>
                <a:lnTo>
                  <a:pt x="3935" y="2179"/>
                </a:lnTo>
                <a:lnTo>
                  <a:pt x="3883" y="2188"/>
                </a:lnTo>
                <a:lnTo>
                  <a:pt x="3829" y="2193"/>
                </a:lnTo>
                <a:lnTo>
                  <a:pt x="3777" y="2198"/>
                </a:lnTo>
                <a:lnTo>
                  <a:pt x="3724" y="2199"/>
                </a:lnTo>
                <a:lnTo>
                  <a:pt x="3672" y="2196"/>
                </a:lnTo>
                <a:lnTo>
                  <a:pt x="3624" y="2193"/>
                </a:lnTo>
                <a:lnTo>
                  <a:pt x="3577" y="2188"/>
                </a:lnTo>
                <a:lnTo>
                  <a:pt x="3531" y="2180"/>
                </a:lnTo>
                <a:lnTo>
                  <a:pt x="3484" y="2171"/>
                </a:lnTo>
                <a:lnTo>
                  <a:pt x="3438" y="2160"/>
                </a:lnTo>
                <a:lnTo>
                  <a:pt x="3392" y="2146"/>
                </a:lnTo>
                <a:lnTo>
                  <a:pt x="3348" y="2131"/>
                </a:lnTo>
                <a:lnTo>
                  <a:pt x="3303" y="2113"/>
                </a:lnTo>
                <a:lnTo>
                  <a:pt x="3260" y="2093"/>
                </a:lnTo>
                <a:lnTo>
                  <a:pt x="3216" y="2072"/>
                </a:lnTo>
                <a:lnTo>
                  <a:pt x="3174" y="2048"/>
                </a:lnTo>
                <a:lnTo>
                  <a:pt x="3133" y="2023"/>
                </a:lnTo>
                <a:lnTo>
                  <a:pt x="3092" y="1996"/>
                </a:lnTo>
                <a:lnTo>
                  <a:pt x="3052" y="1966"/>
                </a:lnTo>
                <a:lnTo>
                  <a:pt x="3014" y="1935"/>
                </a:lnTo>
                <a:lnTo>
                  <a:pt x="2976" y="1901"/>
                </a:lnTo>
                <a:lnTo>
                  <a:pt x="2498" y="2015"/>
                </a:lnTo>
                <a:lnTo>
                  <a:pt x="2498" y="2582"/>
                </a:lnTo>
                <a:lnTo>
                  <a:pt x="2156" y="2582"/>
                </a:lnTo>
                <a:lnTo>
                  <a:pt x="1767" y="3708"/>
                </a:lnTo>
                <a:lnTo>
                  <a:pt x="3737" y="3708"/>
                </a:lnTo>
                <a:lnTo>
                  <a:pt x="3737" y="4262"/>
                </a:lnTo>
                <a:lnTo>
                  <a:pt x="1421" y="4262"/>
                </a:lnTo>
                <a:lnTo>
                  <a:pt x="1210" y="3963"/>
                </a:lnTo>
                <a:lnTo>
                  <a:pt x="1387" y="3460"/>
                </a:lnTo>
                <a:lnTo>
                  <a:pt x="1544" y="3009"/>
                </a:lnTo>
                <a:lnTo>
                  <a:pt x="1692" y="2582"/>
                </a:lnTo>
                <a:lnTo>
                  <a:pt x="1455" y="2582"/>
                </a:lnTo>
                <a:lnTo>
                  <a:pt x="1455" y="1515"/>
                </a:lnTo>
                <a:lnTo>
                  <a:pt x="1265" y="1515"/>
                </a:lnTo>
                <a:lnTo>
                  <a:pt x="1265" y="2306"/>
                </a:lnTo>
                <a:lnTo>
                  <a:pt x="560" y="2473"/>
                </a:lnTo>
                <a:lnTo>
                  <a:pt x="467" y="2135"/>
                </a:lnTo>
                <a:lnTo>
                  <a:pt x="445" y="2149"/>
                </a:lnTo>
                <a:lnTo>
                  <a:pt x="421" y="2162"/>
                </a:lnTo>
                <a:lnTo>
                  <a:pt x="398" y="2176"/>
                </a:lnTo>
                <a:lnTo>
                  <a:pt x="376" y="2192"/>
                </a:lnTo>
                <a:lnTo>
                  <a:pt x="353" y="2208"/>
                </a:lnTo>
                <a:lnTo>
                  <a:pt x="332" y="2224"/>
                </a:lnTo>
                <a:lnTo>
                  <a:pt x="313" y="2241"/>
                </a:lnTo>
                <a:lnTo>
                  <a:pt x="294" y="2260"/>
                </a:lnTo>
                <a:lnTo>
                  <a:pt x="278" y="2278"/>
                </a:lnTo>
                <a:lnTo>
                  <a:pt x="262" y="2298"/>
                </a:lnTo>
                <a:lnTo>
                  <a:pt x="250" y="2318"/>
                </a:lnTo>
                <a:lnTo>
                  <a:pt x="239" y="2338"/>
                </a:lnTo>
                <a:lnTo>
                  <a:pt x="234" y="2349"/>
                </a:lnTo>
                <a:lnTo>
                  <a:pt x="231" y="2359"/>
                </a:lnTo>
                <a:lnTo>
                  <a:pt x="227" y="2370"/>
                </a:lnTo>
                <a:lnTo>
                  <a:pt x="225" y="2382"/>
                </a:lnTo>
                <a:lnTo>
                  <a:pt x="224" y="2393"/>
                </a:lnTo>
                <a:lnTo>
                  <a:pt x="224" y="2404"/>
                </a:lnTo>
                <a:lnTo>
                  <a:pt x="224" y="2415"/>
                </a:lnTo>
                <a:lnTo>
                  <a:pt x="225" y="2426"/>
                </a:lnTo>
                <a:lnTo>
                  <a:pt x="229" y="2447"/>
                </a:lnTo>
                <a:lnTo>
                  <a:pt x="234" y="2470"/>
                </a:lnTo>
                <a:lnTo>
                  <a:pt x="242" y="2492"/>
                </a:lnTo>
                <a:lnTo>
                  <a:pt x="252" y="2516"/>
                </a:lnTo>
                <a:lnTo>
                  <a:pt x="263" y="2540"/>
                </a:lnTo>
                <a:lnTo>
                  <a:pt x="275" y="2565"/>
                </a:lnTo>
                <a:lnTo>
                  <a:pt x="290" y="2590"/>
                </a:lnTo>
                <a:lnTo>
                  <a:pt x="306" y="2617"/>
                </a:lnTo>
                <a:lnTo>
                  <a:pt x="339" y="2669"/>
                </a:lnTo>
                <a:lnTo>
                  <a:pt x="377" y="2724"/>
                </a:lnTo>
                <a:lnTo>
                  <a:pt x="417" y="2779"/>
                </a:lnTo>
                <a:lnTo>
                  <a:pt x="457" y="2835"/>
                </a:lnTo>
                <a:lnTo>
                  <a:pt x="515" y="2913"/>
                </a:lnTo>
                <a:lnTo>
                  <a:pt x="543" y="2953"/>
                </a:lnTo>
                <a:lnTo>
                  <a:pt x="571" y="2992"/>
                </a:lnTo>
                <a:lnTo>
                  <a:pt x="596" y="3031"/>
                </a:lnTo>
                <a:lnTo>
                  <a:pt x="622" y="3071"/>
                </a:lnTo>
                <a:lnTo>
                  <a:pt x="646" y="3110"/>
                </a:lnTo>
                <a:lnTo>
                  <a:pt x="667" y="3151"/>
                </a:lnTo>
                <a:lnTo>
                  <a:pt x="687" y="3191"/>
                </a:lnTo>
                <a:lnTo>
                  <a:pt x="703" y="3230"/>
                </a:lnTo>
                <a:lnTo>
                  <a:pt x="711" y="3250"/>
                </a:lnTo>
                <a:lnTo>
                  <a:pt x="718" y="3270"/>
                </a:lnTo>
                <a:lnTo>
                  <a:pt x="724" y="3290"/>
                </a:lnTo>
                <a:lnTo>
                  <a:pt x="729" y="3310"/>
                </a:lnTo>
                <a:lnTo>
                  <a:pt x="734" y="3330"/>
                </a:lnTo>
                <a:lnTo>
                  <a:pt x="737" y="3349"/>
                </a:lnTo>
                <a:lnTo>
                  <a:pt x="740" y="3369"/>
                </a:lnTo>
                <a:lnTo>
                  <a:pt x="743" y="3389"/>
                </a:lnTo>
                <a:lnTo>
                  <a:pt x="744" y="3409"/>
                </a:lnTo>
                <a:lnTo>
                  <a:pt x="744" y="3429"/>
                </a:lnTo>
                <a:lnTo>
                  <a:pt x="743" y="3449"/>
                </a:lnTo>
                <a:lnTo>
                  <a:pt x="740" y="3469"/>
                </a:lnTo>
                <a:lnTo>
                  <a:pt x="738" y="3486"/>
                </a:lnTo>
                <a:lnTo>
                  <a:pt x="735" y="3504"/>
                </a:lnTo>
                <a:lnTo>
                  <a:pt x="726" y="3537"/>
                </a:lnTo>
                <a:lnTo>
                  <a:pt x="716" y="3570"/>
                </a:lnTo>
                <a:lnTo>
                  <a:pt x="703" y="3601"/>
                </a:lnTo>
                <a:lnTo>
                  <a:pt x="689" y="3632"/>
                </a:lnTo>
                <a:lnTo>
                  <a:pt x="672" y="3661"/>
                </a:lnTo>
                <a:lnTo>
                  <a:pt x="654" y="3690"/>
                </a:lnTo>
                <a:lnTo>
                  <a:pt x="635" y="3717"/>
                </a:lnTo>
                <a:lnTo>
                  <a:pt x="614" y="3743"/>
                </a:lnTo>
                <a:lnTo>
                  <a:pt x="593" y="3768"/>
                </a:lnTo>
                <a:lnTo>
                  <a:pt x="571" y="3793"/>
                </a:lnTo>
                <a:lnTo>
                  <a:pt x="547" y="3815"/>
                </a:lnTo>
                <a:lnTo>
                  <a:pt x="523" y="3837"/>
                </a:lnTo>
                <a:lnTo>
                  <a:pt x="499" y="3858"/>
                </a:lnTo>
                <a:lnTo>
                  <a:pt x="475" y="3877"/>
                </a:lnTo>
                <a:lnTo>
                  <a:pt x="450" y="3896"/>
                </a:lnTo>
                <a:lnTo>
                  <a:pt x="426" y="3914"/>
                </a:lnTo>
                <a:lnTo>
                  <a:pt x="403" y="3930"/>
                </a:lnTo>
                <a:lnTo>
                  <a:pt x="356" y="3960"/>
                </a:lnTo>
                <a:lnTo>
                  <a:pt x="313" y="3984"/>
                </a:lnTo>
                <a:lnTo>
                  <a:pt x="274" y="4005"/>
                </a:lnTo>
                <a:lnTo>
                  <a:pt x="242" y="4021"/>
                </a:lnTo>
                <a:lnTo>
                  <a:pt x="217" y="4033"/>
                </a:lnTo>
                <a:lnTo>
                  <a:pt x="195" y="4042"/>
                </a:lnTo>
                <a:lnTo>
                  <a:pt x="112" y="3835"/>
                </a:lnTo>
                <a:lnTo>
                  <a:pt x="127" y="3827"/>
                </a:lnTo>
                <a:lnTo>
                  <a:pt x="171" y="3807"/>
                </a:lnTo>
                <a:lnTo>
                  <a:pt x="200" y="3791"/>
                </a:lnTo>
                <a:lnTo>
                  <a:pt x="232" y="3774"/>
                </a:lnTo>
                <a:lnTo>
                  <a:pt x="267" y="3752"/>
                </a:lnTo>
                <a:lnTo>
                  <a:pt x="303" y="3729"/>
                </a:lnTo>
                <a:lnTo>
                  <a:pt x="340" y="3702"/>
                </a:lnTo>
                <a:lnTo>
                  <a:pt x="358" y="3688"/>
                </a:lnTo>
                <a:lnTo>
                  <a:pt x="376" y="3672"/>
                </a:lnTo>
                <a:lnTo>
                  <a:pt x="394" y="3657"/>
                </a:lnTo>
                <a:lnTo>
                  <a:pt x="410" y="3640"/>
                </a:lnTo>
                <a:lnTo>
                  <a:pt x="426" y="3623"/>
                </a:lnTo>
                <a:lnTo>
                  <a:pt x="442" y="3605"/>
                </a:lnTo>
                <a:lnTo>
                  <a:pt x="456" y="3586"/>
                </a:lnTo>
                <a:lnTo>
                  <a:pt x="469" y="3567"/>
                </a:lnTo>
                <a:lnTo>
                  <a:pt x="481" y="3547"/>
                </a:lnTo>
                <a:lnTo>
                  <a:pt x="492" y="3527"/>
                </a:lnTo>
                <a:lnTo>
                  <a:pt x="501" y="3507"/>
                </a:lnTo>
                <a:lnTo>
                  <a:pt x="508" y="3485"/>
                </a:lnTo>
                <a:lnTo>
                  <a:pt x="514" y="3464"/>
                </a:lnTo>
                <a:lnTo>
                  <a:pt x="518" y="3441"/>
                </a:lnTo>
                <a:lnTo>
                  <a:pt x="520" y="3429"/>
                </a:lnTo>
                <a:lnTo>
                  <a:pt x="520" y="3417"/>
                </a:lnTo>
                <a:lnTo>
                  <a:pt x="518" y="3405"/>
                </a:lnTo>
                <a:lnTo>
                  <a:pt x="517" y="3392"/>
                </a:lnTo>
                <a:lnTo>
                  <a:pt x="513" y="3366"/>
                </a:lnTo>
                <a:lnTo>
                  <a:pt x="505" y="3339"/>
                </a:lnTo>
                <a:lnTo>
                  <a:pt x="495" y="3311"/>
                </a:lnTo>
                <a:lnTo>
                  <a:pt x="483" y="3282"/>
                </a:lnTo>
                <a:lnTo>
                  <a:pt x="467" y="3253"/>
                </a:lnTo>
                <a:lnTo>
                  <a:pt x="452" y="3223"/>
                </a:lnTo>
                <a:lnTo>
                  <a:pt x="433" y="3192"/>
                </a:lnTo>
                <a:lnTo>
                  <a:pt x="414" y="3161"/>
                </a:lnTo>
                <a:lnTo>
                  <a:pt x="392" y="3129"/>
                </a:lnTo>
                <a:lnTo>
                  <a:pt x="370" y="3097"/>
                </a:lnTo>
                <a:lnTo>
                  <a:pt x="324" y="3032"/>
                </a:lnTo>
                <a:lnTo>
                  <a:pt x="277" y="2968"/>
                </a:lnTo>
                <a:lnTo>
                  <a:pt x="230" y="2903"/>
                </a:lnTo>
                <a:lnTo>
                  <a:pt x="183" y="2838"/>
                </a:lnTo>
                <a:lnTo>
                  <a:pt x="141" y="2774"/>
                </a:lnTo>
                <a:lnTo>
                  <a:pt x="119" y="2742"/>
                </a:lnTo>
                <a:lnTo>
                  <a:pt x="100" y="2710"/>
                </a:lnTo>
                <a:lnTo>
                  <a:pt x="83" y="2678"/>
                </a:lnTo>
                <a:lnTo>
                  <a:pt x="66" y="2646"/>
                </a:lnTo>
                <a:lnTo>
                  <a:pt x="50" y="2614"/>
                </a:lnTo>
                <a:lnTo>
                  <a:pt x="37" y="2582"/>
                </a:lnTo>
                <a:lnTo>
                  <a:pt x="25" y="2550"/>
                </a:lnTo>
                <a:lnTo>
                  <a:pt x="16" y="2519"/>
                </a:lnTo>
                <a:lnTo>
                  <a:pt x="8" y="2486"/>
                </a:lnTo>
                <a:lnTo>
                  <a:pt x="2" y="2454"/>
                </a:lnTo>
                <a:lnTo>
                  <a:pt x="0" y="2429"/>
                </a:lnTo>
                <a:lnTo>
                  <a:pt x="0" y="2406"/>
                </a:lnTo>
                <a:lnTo>
                  <a:pt x="0" y="2383"/>
                </a:lnTo>
                <a:lnTo>
                  <a:pt x="3" y="2359"/>
                </a:lnTo>
                <a:lnTo>
                  <a:pt x="7" y="2337"/>
                </a:lnTo>
                <a:lnTo>
                  <a:pt x="12" y="2315"/>
                </a:lnTo>
                <a:lnTo>
                  <a:pt x="19" y="2293"/>
                </a:lnTo>
                <a:lnTo>
                  <a:pt x="26" y="2272"/>
                </a:lnTo>
                <a:lnTo>
                  <a:pt x="35" y="2251"/>
                </a:lnTo>
                <a:lnTo>
                  <a:pt x="45" y="2231"/>
                </a:lnTo>
                <a:lnTo>
                  <a:pt x="56" y="2212"/>
                </a:lnTo>
                <a:lnTo>
                  <a:pt x="68" y="2193"/>
                </a:lnTo>
                <a:lnTo>
                  <a:pt x="81" y="2174"/>
                </a:lnTo>
                <a:lnTo>
                  <a:pt x="95" y="2156"/>
                </a:lnTo>
                <a:lnTo>
                  <a:pt x="109" y="2139"/>
                </a:lnTo>
                <a:lnTo>
                  <a:pt x="125" y="2122"/>
                </a:lnTo>
                <a:lnTo>
                  <a:pt x="141" y="2105"/>
                </a:lnTo>
                <a:lnTo>
                  <a:pt x="157" y="2088"/>
                </a:lnTo>
                <a:lnTo>
                  <a:pt x="174" y="2073"/>
                </a:lnTo>
                <a:lnTo>
                  <a:pt x="191" y="2058"/>
                </a:lnTo>
                <a:lnTo>
                  <a:pt x="226" y="2029"/>
                </a:lnTo>
                <a:lnTo>
                  <a:pt x="263" y="2003"/>
                </a:lnTo>
                <a:lnTo>
                  <a:pt x="300" y="1978"/>
                </a:lnTo>
                <a:lnTo>
                  <a:pt x="337" y="1956"/>
                </a:lnTo>
                <a:lnTo>
                  <a:pt x="374" y="1935"/>
                </a:lnTo>
                <a:lnTo>
                  <a:pt x="408" y="1917"/>
                </a:lnTo>
                <a:lnTo>
                  <a:pt x="337" y="1656"/>
                </a:lnTo>
                <a:close/>
                <a:moveTo>
                  <a:pt x="3257" y="528"/>
                </a:moveTo>
                <a:lnTo>
                  <a:pt x="3257" y="528"/>
                </a:lnTo>
                <a:lnTo>
                  <a:pt x="3282" y="573"/>
                </a:lnTo>
                <a:lnTo>
                  <a:pt x="3304" y="619"/>
                </a:lnTo>
                <a:lnTo>
                  <a:pt x="3324" y="666"/>
                </a:lnTo>
                <a:lnTo>
                  <a:pt x="3343" y="714"/>
                </a:lnTo>
                <a:lnTo>
                  <a:pt x="3387" y="696"/>
                </a:lnTo>
                <a:lnTo>
                  <a:pt x="3431" y="681"/>
                </a:lnTo>
                <a:lnTo>
                  <a:pt x="3477" y="666"/>
                </a:lnTo>
                <a:lnTo>
                  <a:pt x="3524" y="653"/>
                </a:lnTo>
                <a:lnTo>
                  <a:pt x="3473" y="404"/>
                </a:lnTo>
                <a:lnTo>
                  <a:pt x="3445" y="415"/>
                </a:lnTo>
                <a:lnTo>
                  <a:pt x="3417" y="428"/>
                </a:lnTo>
                <a:lnTo>
                  <a:pt x="3389" y="441"/>
                </a:lnTo>
                <a:lnTo>
                  <a:pt x="3361" y="456"/>
                </a:lnTo>
                <a:lnTo>
                  <a:pt x="3334" y="472"/>
                </a:lnTo>
                <a:lnTo>
                  <a:pt x="3309" y="489"/>
                </a:lnTo>
                <a:lnTo>
                  <a:pt x="3283" y="508"/>
                </a:lnTo>
                <a:lnTo>
                  <a:pt x="3257" y="528"/>
                </a:lnTo>
                <a:close/>
                <a:moveTo>
                  <a:pt x="3380" y="828"/>
                </a:moveTo>
                <a:lnTo>
                  <a:pt x="3380" y="828"/>
                </a:lnTo>
                <a:lnTo>
                  <a:pt x="3395" y="882"/>
                </a:lnTo>
                <a:lnTo>
                  <a:pt x="3407" y="937"/>
                </a:lnTo>
                <a:lnTo>
                  <a:pt x="3418" y="992"/>
                </a:lnTo>
                <a:lnTo>
                  <a:pt x="3427" y="1047"/>
                </a:lnTo>
                <a:lnTo>
                  <a:pt x="3430" y="1073"/>
                </a:lnTo>
                <a:lnTo>
                  <a:pt x="3602" y="1038"/>
                </a:lnTo>
                <a:lnTo>
                  <a:pt x="3547" y="770"/>
                </a:lnTo>
                <a:lnTo>
                  <a:pt x="3504" y="782"/>
                </a:lnTo>
                <a:lnTo>
                  <a:pt x="3461" y="795"/>
                </a:lnTo>
                <a:lnTo>
                  <a:pt x="3420" y="811"/>
                </a:lnTo>
                <a:lnTo>
                  <a:pt x="3380" y="828"/>
                </a:lnTo>
                <a:close/>
                <a:moveTo>
                  <a:pt x="3441" y="1192"/>
                </a:moveTo>
                <a:lnTo>
                  <a:pt x="3441" y="1192"/>
                </a:lnTo>
                <a:lnTo>
                  <a:pt x="3444" y="1257"/>
                </a:lnTo>
                <a:lnTo>
                  <a:pt x="3444" y="1320"/>
                </a:lnTo>
                <a:lnTo>
                  <a:pt x="3442" y="1384"/>
                </a:lnTo>
                <a:lnTo>
                  <a:pt x="3438" y="1448"/>
                </a:lnTo>
                <a:lnTo>
                  <a:pt x="3469" y="1453"/>
                </a:lnTo>
                <a:lnTo>
                  <a:pt x="3500" y="1458"/>
                </a:lnTo>
                <a:lnTo>
                  <a:pt x="3532" y="1460"/>
                </a:lnTo>
                <a:lnTo>
                  <a:pt x="3563" y="1462"/>
                </a:lnTo>
                <a:lnTo>
                  <a:pt x="3594" y="1463"/>
                </a:lnTo>
                <a:lnTo>
                  <a:pt x="3625" y="1463"/>
                </a:lnTo>
                <a:lnTo>
                  <a:pt x="3656" y="1462"/>
                </a:lnTo>
                <a:lnTo>
                  <a:pt x="3689" y="1460"/>
                </a:lnTo>
                <a:lnTo>
                  <a:pt x="3626" y="1155"/>
                </a:lnTo>
                <a:lnTo>
                  <a:pt x="3441" y="1192"/>
                </a:lnTo>
                <a:close/>
                <a:moveTo>
                  <a:pt x="3425" y="1567"/>
                </a:moveTo>
                <a:lnTo>
                  <a:pt x="3425" y="1567"/>
                </a:lnTo>
                <a:lnTo>
                  <a:pt x="3417" y="1615"/>
                </a:lnTo>
                <a:lnTo>
                  <a:pt x="3408" y="1663"/>
                </a:lnTo>
                <a:lnTo>
                  <a:pt x="3398" y="1709"/>
                </a:lnTo>
                <a:lnTo>
                  <a:pt x="3386" y="1755"/>
                </a:lnTo>
                <a:lnTo>
                  <a:pt x="3422" y="1773"/>
                </a:lnTo>
                <a:lnTo>
                  <a:pt x="3459" y="1789"/>
                </a:lnTo>
                <a:lnTo>
                  <a:pt x="3496" y="1802"/>
                </a:lnTo>
                <a:lnTo>
                  <a:pt x="3534" y="1813"/>
                </a:lnTo>
                <a:lnTo>
                  <a:pt x="3573" y="1823"/>
                </a:lnTo>
                <a:lnTo>
                  <a:pt x="3612" y="1830"/>
                </a:lnTo>
                <a:lnTo>
                  <a:pt x="3651" y="1835"/>
                </a:lnTo>
                <a:lnTo>
                  <a:pt x="3690" y="1838"/>
                </a:lnTo>
                <a:lnTo>
                  <a:pt x="3728" y="1840"/>
                </a:lnTo>
                <a:lnTo>
                  <a:pt x="3766" y="1839"/>
                </a:lnTo>
                <a:lnTo>
                  <a:pt x="3712" y="1578"/>
                </a:lnTo>
                <a:lnTo>
                  <a:pt x="3677" y="1580"/>
                </a:lnTo>
                <a:lnTo>
                  <a:pt x="3641" y="1582"/>
                </a:lnTo>
                <a:lnTo>
                  <a:pt x="3604" y="1582"/>
                </a:lnTo>
                <a:lnTo>
                  <a:pt x="3568" y="1581"/>
                </a:lnTo>
                <a:lnTo>
                  <a:pt x="3533" y="1580"/>
                </a:lnTo>
                <a:lnTo>
                  <a:pt x="3496" y="1577"/>
                </a:lnTo>
                <a:lnTo>
                  <a:pt x="3460" y="1572"/>
                </a:lnTo>
                <a:lnTo>
                  <a:pt x="3425" y="1567"/>
                </a:lnTo>
                <a:close/>
                <a:moveTo>
                  <a:pt x="3280" y="1688"/>
                </a:moveTo>
                <a:lnTo>
                  <a:pt x="3280" y="1688"/>
                </a:lnTo>
                <a:lnTo>
                  <a:pt x="3289" y="1651"/>
                </a:lnTo>
                <a:lnTo>
                  <a:pt x="3295" y="1614"/>
                </a:lnTo>
                <a:lnTo>
                  <a:pt x="3302" y="1576"/>
                </a:lnTo>
                <a:lnTo>
                  <a:pt x="3309" y="1537"/>
                </a:lnTo>
                <a:lnTo>
                  <a:pt x="3275" y="1526"/>
                </a:lnTo>
                <a:lnTo>
                  <a:pt x="3246" y="1514"/>
                </a:lnTo>
                <a:lnTo>
                  <a:pt x="3218" y="1502"/>
                </a:lnTo>
                <a:lnTo>
                  <a:pt x="3189" y="1489"/>
                </a:lnTo>
                <a:lnTo>
                  <a:pt x="3162" y="1474"/>
                </a:lnTo>
                <a:lnTo>
                  <a:pt x="3134" y="1458"/>
                </a:lnTo>
                <a:lnTo>
                  <a:pt x="3107" y="1441"/>
                </a:lnTo>
                <a:lnTo>
                  <a:pt x="3080" y="1422"/>
                </a:lnTo>
                <a:lnTo>
                  <a:pt x="3053" y="1403"/>
                </a:lnTo>
                <a:lnTo>
                  <a:pt x="3066" y="1429"/>
                </a:lnTo>
                <a:lnTo>
                  <a:pt x="3078" y="1453"/>
                </a:lnTo>
                <a:lnTo>
                  <a:pt x="3092" y="1478"/>
                </a:lnTo>
                <a:lnTo>
                  <a:pt x="3108" y="1502"/>
                </a:lnTo>
                <a:lnTo>
                  <a:pt x="3124" y="1526"/>
                </a:lnTo>
                <a:lnTo>
                  <a:pt x="3141" y="1549"/>
                </a:lnTo>
                <a:lnTo>
                  <a:pt x="3159" y="1572"/>
                </a:lnTo>
                <a:lnTo>
                  <a:pt x="3178" y="1595"/>
                </a:lnTo>
                <a:lnTo>
                  <a:pt x="3203" y="1620"/>
                </a:lnTo>
                <a:lnTo>
                  <a:pt x="3227" y="1644"/>
                </a:lnTo>
                <a:lnTo>
                  <a:pt x="3253" y="1667"/>
                </a:lnTo>
                <a:lnTo>
                  <a:pt x="3280" y="1688"/>
                </a:lnTo>
                <a:close/>
                <a:moveTo>
                  <a:pt x="3321" y="1415"/>
                </a:moveTo>
                <a:lnTo>
                  <a:pt x="3321" y="1415"/>
                </a:lnTo>
                <a:lnTo>
                  <a:pt x="3323" y="1366"/>
                </a:lnTo>
                <a:lnTo>
                  <a:pt x="3324" y="1316"/>
                </a:lnTo>
                <a:lnTo>
                  <a:pt x="3324" y="1266"/>
                </a:lnTo>
                <a:lnTo>
                  <a:pt x="3322" y="1216"/>
                </a:lnTo>
                <a:lnTo>
                  <a:pt x="3075" y="1265"/>
                </a:lnTo>
                <a:lnTo>
                  <a:pt x="3104" y="1290"/>
                </a:lnTo>
                <a:lnTo>
                  <a:pt x="3133" y="1313"/>
                </a:lnTo>
                <a:lnTo>
                  <a:pt x="3163" y="1334"/>
                </a:lnTo>
                <a:lnTo>
                  <a:pt x="3193" y="1354"/>
                </a:lnTo>
                <a:lnTo>
                  <a:pt x="3223" y="1371"/>
                </a:lnTo>
                <a:lnTo>
                  <a:pt x="3254" y="1387"/>
                </a:lnTo>
                <a:lnTo>
                  <a:pt x="3285" y="1401"/>
                </a:lnTo>
                <a:lnTo>
                  <a:pt x="3316" y="1414"/>
                </a:lnTo>
                <a:lnTo>
                  <a:pt x="3321" y="1415"/>
                </a:lnTo>
                <a:close/>
                <a:moveTo>
                  <a:pt x="3312" y="1095"/>
                </a:moveTo>
                <a:lnTo>
                  <a:pt x="3312" y="1095"/>
                </a:lnTo>
                <a:lnTo>
                  <a:pt x="3309" y="1064"/>
                </a:lnTo>
                <a:lnTo>
                  <a:pt x="3301" y="1020"/>
                </a:lnTo>
                <a:lnTo>
                  <a:pt x="3293" y="974"/>
                </a:lnTo>
                <a:lnTo>
                  <a:pt x="3283" y="930"/>
                </a:lnTo>
                <a:lnTo>
                  <a:pt x="3272" y="886"/>
                </a:lnTo>
                <a:lnTo>
                  <a:pt x="3245" y="904"/>
                </a:lnTo>
                <a:lnTo>
                  <a:pt x="3219" y="921"/>
                </a:lnTo>
                <a:lnTo>
                  <a:pt x="3186" y="947"/>
                </a:lnTo>
                <a:lnTo>
                  <a:pt x="3156" y="974"/>
                </a:lnTo>
                <a:lnTo>
                  <a:pt x="3127" y="1001"/>
                </a:lnTo>
                <a:lnTo>
                  <a:pt x="3099" y="1030"/>
                </a:lnTo>
                <a:lnTo>
                  <a:pt x="3075" y="1060"/>
                </a:lnTo>
                <a:lnTo>
                  <a:pt x="3051" y="1091"/>
                </a:lnTo>
                <a:lnTo>
                  <a:pt x="3030" y="1123"/>
                </a:lnTo>
                <a:lnTo>
                  <a:pt x="3011" y="1155"/>
                </a:lnTo>
                <a:lnTo>
                  <a:pt x="3312" y="1095"/>
                </a:lnTo>
                <a:close/>
                <a:moveTo>
                  <a:pt x="3236" y="768"/>
                </a:moveTo>
                <a:lnTo>
                  <a:pt x="3236" y="768"/>
                </a:lnTo>
                <a:lnTo>
                  <a:pt x="3221" y="729"/>
                </a:lnTo>
                <a:lnTo>
                  <a:pt x="3205" y="690"/>
                </a:lnTo>
                <a:lnTo>
                  <a:pt x="3187" y="652"/>
                </a:lnTo>
                <a:lnTo>
                  <a:pt x="3168" y="615"/>
                </a:lnTo>
                <a:lnTo>
                  <a:pt x="3153" y="634"/>
                </a:lnTo>
                <a:lnTo>
                  <a:pt x="3137" y="653"/>
                </a:lnTo>
                <a:lnTo>
                  <a:pt x="3123" y="673"/>
                </a:lnTo>
                <a:lnTo>
                  <a:pt x="3109" y="694"/>
                </a:lnTo>
                <a:lnTo>
                  <a:pt x="3096" y="714"/>
                </a:lnTo>
                <a:lnTo>
                  <a:pt x="3083" y="735"/>
                </a:lnTo>
                <a:lnTo>
                  <a:pt x="3071" y="756"/>
                </a:lnTo>
                <a:lnTo>
                  <a:pt x="3061" y="779"/>
                </a:lnTo>
                <a:lnTo>
                  <a:pt x="3051" y="801"/>
                </a:lnTo>
                <a:lnTo>
                  <a:pt x="3041" y="823"/>
                </a:lnTo>
                <a:lnTo>
                  <a:pt x="3032" y="846"/>
                </a:lnTo>
                <a:lnTo>
                  <a:pt x="3024" y="868"/>
                </a:lnTo>
                <a:lnTo>
                  <a:pt x="3018" y="891"/>
                </a:lnTo>
                <a:lnTo>
                  <a:pt x="3011" y="915"/>
                </a:lnTo>
                <a:lnTo>
                  <a:pt x="3005" y="938"/>
                </a:lnTo>
                <a:lnTo>
                  <a:pt x="3001" y="962"/>
                </a:lnTo>
                <a:lnTo>
                  <a:pt x="3018" y="943"/>
                </a:lnTo>
                <a:lnTo>
                  <a:pt x="3034" y="925"/>
                </a:lnTo>
                <a:lnTo>
                  <a:pt x="3051" y="907"/>
                </a:lnTo>
                <a:lnTo>
                  <a:pt x="3070" y="890"/>
                </a:lnTo>
                <a:lnTo>
                  <a:pt x="3089" y="874"/>
                </a:lnTo>
                <a:lnTo>
                  <a:pt x="3108" y="857"/>
                </a:lnTo>
                <a:lnTo>
                  <a:pt x="3128" y="841"/>
                </a:lnTo>
                <a:lnTo>
                  <a:pt x="3148" y="826"/>
                </a:lnTo>
                <a:lnTo>
                  <a:pt x="3191" y="795"/>
                </a:lnTo>
                <a:lnTo>
                  <a:pt x="3213" y="782"/>
                </a:lnTo>
                <a:lnTo>
                  <a:pt x="3236" y="768"/>
                </a:lnTo>
                <a:close/>
                <a:moveTo>
                  <a:pt x="4253" y="1621"/>
                </a:moveTo>
                <a:lnTo>
                  <a:pt x="4253" y="1621"/>
                </a:lnTo>
                <a:lnTo>
                  <a:pt x="4224" y="1577"/>
                </a:lnTo>
                <a:lnTo>
                  <a:pt x="4196" y="1532"/>
                </a:lnTo>
                <a:lnTo>
                  <a:pt x="4170" y="1485"/>
                </a:lnTo>
                <a:lnTo>
                  <a:pt x="4146" y="1439"/>
                </a:lnTo>
                <a:lnTo>
                  <a:pt x="4103" y="1461"/>
                </a:lnTo>
                <a:lnTo>
                  <a:pt x="4058" y="1481"/>
                </a:lnTo>
                <a:lnTo>
                  <a:pt x="4012" y="1500"/>
                </a:lnTo>
                <a:lnTo>
                  <a:pt x="3964" y="1518"/>
                </a:lnTo>
                <a:lnTo>
                  <a:pt x="4018" y="1781"/>
                </a:lnTo>
                <a:lnTo>
                  <a:pt x="4046" y="1769"/>
                </a:lnTo>
                <a:lnTo>
                  <a:pt x="4072" y="1755"/>
                </a:lnTo>
                <a:lnTo>
                  <a:pt x="4099" y="1741"/>
                </a:lnTo>
                <a:lnTo>
                  <a:pt x="4125" y="1724"/>
                </a:lnTo>
                <a:lnTo>
                  <a:pt x="4150" y="1707"/>
                </a:lnTo>
                <a:lnTo>
                  <a:pt x="4176" y="1689"/>
                </a:lnTo>
                <a:lnTo>
                  <a:pt x="4200" y="1669"/>
                </a:lnTo>
                <a:lnTo>
                  <a:pt x="4224" y="1649"/>
                </a:lnTo>
                <a:lnTo>
                  <a:pt x="4239" y="1635"/>
                </a:lnTo>
                <a:lnTo>
                  <a:pt x="4253" y="1621"/>
                </a:lnTo>
                <a:close/>
                <a:moveTo>
                  <a:pt x="4099" y="1328"/>
                </a:moveTo>
                <a:lnTo>
                  <a:pt x="4099" y="1328"/>
                </a:lnTo>
                <a:lnTo>
                  <a:pt x="4077" y="1268"/>
                </a:lnTo>
                <a:lnTo>
                  <a:pt x="4058" y="1208"/>
                </a:lnTo>
                <a:lnTo>
                  <a:pt x="4041" y="1147"/>
                </a:lnTo>
                <a:lnTo>
                  <a:pt x="4027" y="1085"/>
                </a:lnTo>
                <a:lnTo>
                  <a:pt x="4024" y="1076"/>
                </a:lnTo>
                <a:lnTo>
                  <a:pt x="3879" y="1104"/>
                </a:lnTo>
                <a:lnTo>
                  <a:pt x="3940" y="1400"/>
                </a:lnTo>
                <a:lnTo>
                  <a:pt x="3982" y="1384"/>
                </a:lnTo>
                <a:lnTo>
                  <a:pt x="4022" y="1367"/>
                </a:lnTo>
                <a:lnTo>
                  <a:pt x="4061" y="1348"/>
                </a:lnTo>
                <a:lnTo>
                  <a:pt x="4099" y="1328"/>
                </a:lnTo>
                <a:close/>
                <a:moveTo>
                  <a:pt x="4003" y="958"/>
                </a:moveTo>
                <a:lnTo>
                  <a:pt x="4003" y="958"/>
                </a:lnTo>
                <a:lnTo>
                  <a:pt x="3995" y="892"/>
                </a:lnTo>
                <a:lnTo>
                  <a:pt x="3990" y="828"/>
                </a:lnTo>
                <a:lnTo>
                  <a:pt x="3986" y="762"/>
                </a:lnTo>
                <a:lnTo>
                  <a:pt x="3985" y="697"/>
                </a:lnTo>
                <a:lnTo>
                  <a:pt x="3962" y="695"/>
                </a:lnTo>
                <a:lnTo>
                  <a:pt x="3939" y="694"/>
                </a:lnTo>
                <a:lnTo>
                  <a:pt x="3891" y="692"/>
                </a:lnTo>
                <a:lnTo>
                  <a:pt x="3844" y="693"/>
                </a:lnTo>
                <a:lnTo>
                  <a:pt x="3796" y="696"/>
                </a:lnTo>
                <a:lnTo>
                  <a:pt x="3856" y="987"/>
                </a:lnTo>
                <a:lnTo>
                  <a:pt x="4003" y="958"/>
                </a:lnTo>
                <a:close/>
                <a:moveTo>
                  <a:pt x="3989" y="578"/>
                </a:moveTo>
                <a:lnTo>
                  <a:pt x="3989" y="578"/>
                </a:lnTo>
                <a:lnTo>
                  <a:pt x="3992" y="536"/>
                </a:lnTo>
                <a:lnTo>
                  <a:pt x="3996" y="495"/>
                </a:lnTo>
                <a:lnTo>
                  <a:pt x="4002" y="453"/>
                </a:lnTo>
                <a:lnTo>
                  <a:pt x="4008" y="413"/>
                </a:lnTo>
                <a:lnTo>
                  <a:pt x="3979" y="402"/>
                </a:lnTo>
                <a:lnTo>
                  <a:pt x="3950" y="392"/>
                </a:lnTo>
                <a:lnTo>
                  <a:pt x="3920" y="383"/>
                </a:lnTo>
                <a:lnTo>
                  <a:pt x="3889" y="376"/>
                </a:lnTo>
                <a:lnTo>
                  <a:pt x="3859" y="370"/>
                </a:lnTo>
                <a:lnTo>
                  <a:pt x="3828" y="365"/>
                </a:lnTo>
                <a:lnTo>
                  <a:pt x="3798" y="362"/>
                </a:lnTo>
                <a:lnTo>
                  <a:pt x="3767" y="360"/>
                </a:lnTo>
                <a:lnTo>
                  <a:pt x="3727" y="359"/>
                </a:lnTo>
                <a:lnTo>
                  <a:pt x="3772" y="578"/>
                </a:lnTo>
                <a:lnTo>
                  <a:pt x="3826" y="575"/>
                </a:lnTo>
                <a:lnTo>
                  <a:pt x="3854" y="573"/>
                </a:lnTo>
                <a:lnTo>
                  <a:pt x="3881" y="573"/>
                </a:lnTo>
                <a:lnTo>
                  <a:pt x="3908" y="573"/>
                </a:lnTo>
                <a:lnTo>
                  <a:pt x="3935" y="574"/>
                </a:lnTo>
                <a:lnTo>
                  <a:pt x="3962" y="576"/>
                </a:lnTo>
                <a:lnTo>
                  <a:pt x="3989" y="578"/>
                </a:lnTo>
                <a:close/>
                <a:moveTo>
                  <a:pt x="4120" y="470"/>
                </a:moveTo>
                <a:lnTo>
                  <a:pt x="4120" y="470"/>
                </a:lnTo>
                <a:lnTo>
                  <a:pt x="4116" y="502"/>
                </a:lnTo>
                <a:lnTo>
                  <a:pt x="4112" y="534"/>
                </a:lnTo>
                <a:lnTo>
                  <a:pt x="4108" y="599"/>
                </a:lnTo>
                <a:lnTo>
                  <a:pt x="4138" y="607"/>
                </a:lnTo>
                <a:lnTo>
                  <a:pt x="4166" y="616"/>
                </a:lnTo>
                <a:lnTo>
                  <a:pt x="4194" y="625"/>
                </a:lnTo>
                <a:lnTo>
                  <a:pt x="4222" y="636"/>
                </a:lnTo>
                <a:lnTo>
                  <a:pt x="4248" y="648"/>
                </a:lnTo>
                <a:lnTo>
                  <a:pt x="4276" y="661"/>
                </a:lnTo>
                <a:lnTo>
                  <a:pt x="4303" y="675"/>
                </a:lnTo>
                <a:lnTo>
                  <a:pt x="4330" y="691"/>
                </a:lnTo>
                <a:lnTo>
                  <a:pt x="4357" y="706"/>
                </a:lnTo>
                <a:lnTo>
                  <a:pt x="4340" y="680"/>
                </a:lnTo>
                <a:lnTo>
                  <a:pt x="4321" y="654"/>
                </a:lnTo>
                <a:lnTo>
                  <a:pt x="4301" y="628"/>
                </a:lnTo>
                <a:lnTo>
                  <a:pt x="4279" y="604"/>
                </a:lnTo>
                <a:lnTo>
                  <a:pt x="4261" y="584"/>
                </a:lnTo>
                <a:lnTo>
                  <a:pt x="4242" y="565"/>
                </a:lnTo>
                <a:lnTo>
                  <a:pt x="4223" y="547"/>
                </a:lnTo>
                <a:lnTo>
                  <a:pt x="4203" y="530"/>
                </a:lnTo>
                <a:lnTo>
                  <a:pt x="4183" y="515"/>
                </a:lnTo>
                <a:lnTo>
                  <a:pt x="4163" y="499"/>
                </a:lnTo>
                <a:lnTo>
                  <a:pt x="4141" y="485"/>
                </a:lnTo>
                <a:lnTo>
                  <a:pt x="4120" y="470"/>
                </a:lnTo>
                <a:close/>
                <a:moveTo>
                  <a:pt x="4105" y="722"/>
                </a:moveTo>
                <a:lnTo>
                  <a:pt x="4105" y="722"/>
                </a:lnTo>
                <a:lnTo>
                  <a:pt x="4107" y="774"/>
                </a:lnTo>
                <a:lnTo>
                  <a:pt x="4109" y="828"/>
                </a:lnTo>
                <a:lnTo>
                  <a:pt x="4115" y="881"/>
                </a:lnTo>
                <a:lnTo>
                  <a:pt x="4121" y="935"/>
                </a:lnTo>
                <a:lnTo>
                  <a:pt x="4390" y="881"/>
                </a:lnTo>
                <a:lnTo>
                  <a:pt x="4355" y="852"/>
                </a:lnTo>
                <a:lnTo>
                  <a:pt x="4321" y="827"/>
                </a:lnTo>
                <a:lnTo>
                  <a:pt x="4285" y="803"/>
                </a:lnTo>
                <a:lnTo>
                  <a:pt x="4251" y="782"/>
                </a:lnTo>
                <a:lnTo>
                  <a:pt x="4214" y="763"/>
                </a:lnTo>
                <a:lnTo>
                  <a:pt x="4178" y="748"/>
                </a:lnTo>
                <a:lnTo>
                  <a:pt x="4141" y="734"/>
                </a:lnTo>
                <a:lnTo>
                  <a:pt x="4105" y="722"/>
                </a:lnTo>
                <a:close/>
                <a:moveTo>
                  <a:pt x="4141" y="1053"/>
                </a:moveTo>
                <a:lnTo>
                  <a:pt x="4144" y="1060"/>
                </a:lnTo>
                <a:lnTo>
                  <a:pt x="4155" y="1111"/>
                </a:lnTo>
                <a:lnTo>
                  <a:pt x="4169" y="1162"/>
                </a:lnTo>
                <a:lnTo>
                  <a:pt x="4184" y="1212"/>
                </a:lnTo>
                <a:lnTo>
                  <a:pt x="4202" y="1261"/>
                </a:lnTo>
                <a:lnTo>
                  <a:pt x="4222" y="1246"/>
                </a:lnTo>
                <a:lnTo>
                  <a:pt x="4241" y="1230"/>
                </a:lnTo>
                <a:lnTo>
                  <a:pt x="4270" y="1203"/>
                </a:lnTo>
                <a:lnTo>
                  <a:pt x="4297" y="1177"/>
                </a:lnTo>
                <a:lnTo>
                  <a:pt x="4323" y="1149"/>
                </a:lnTo>
                <a:lnTo>
                  <a:pt x="4347" y="1120"/>
                </a:lnTo>
                <a:lnTo>
                  <a:pt x="4369" y="1090"/>
                </a:lnTo>
                <a:lnTo>
                  <a:pt x="4389" y="1060"/>
                </a:lnTo>
                <a:lnTo>
                  <a:pt x="4407" y="1028"/>
                </a:lnTo>
                <a:lnTo>
                  <a:pt x="4423" y="996"/>
                </a:lnTo>
                <a:lnTo>
                  <a:pt x="4141" y="1053"/>
                </a:lnTo>
                <a:close/>
                <a:moveTo>
                  <a:pt x="4248" y="1375"/>
                </a:moveTo>
                <a:lnTo>
                  <a:pt x="4248" y="1375"/>
                </a:lnTo>
                <a:lnTo>
                  <a:pt x="4267" y="1414"/>
                </a:lnTo>
                <a:lnTo>
                  <a:pt x="4289" y="1452"/>
                </a:lnTo>
                <a:lnTo>
                  <a:pt x="4310" y="1490"/>
                </a:lnTo>
                <a:lnTo>
                  <a:pt x="4333" y="1527"/>
                </a:lnTo>
                <a:lnTo>
                  <a:pt x="4348" y="1505"/>
                </a:lnTo>
                <a:lnTo>
                  <a:pt x="4361" y="1484"/>
                </a:lnTo>
                <a:lnTo>
                  <a:pt x="4373" y="1463"/>
                </a:lnTo>
                <a:lnTo>
                  <a:pt x="4386" y="1441"/>
                </a:lnTo>
                <a:lnTo>
                  <a:pt x="4397" y="1419"/>
                </a:lnTo>
                <a:lnTo>
                  <a:pt x="4407" y="1396"/>
                </a:lnTo>
                <a:lnTo>
                  <a:pt x="4417" y="1373"/>
                </a:lnTo>
                <a:lnTo>
                  <a:pt x="4426" y="1349"/>
                </a:lnTo>
                <a:lnTo>
                  <a:pt x="4433" y="1326"/>
                </a:lnTo>
                <a:lnTo>
                  <a:pt x="4440" y="1303"/>
                </a:lnTo>
                <a:lnTo>
                  <a:pt x="4447" y="1279"/>
                </a:lnTo>
                <a:lnTo>
                  <a:pt x="4452" y="1255"/>
                </a:lnTo>
                <a:lnTo>
                  <a:pt x="4457" y="1231"/>
                </a:lnTo>
                <a:lnTo>
                  <a:pt x="4461" y="1207"/>
                </a:lnTo>
                <a:lnTo>
                  <a:pt x="4465" y="1182"/>
                </a:lnTo>
                <a:lnTo>
                  <a:pt x="4467" y="1158"/>
                </a:lnTo>
                <a:lnTo>
                  <a:pt x="4451" y="1180"/>
                </a:lnTo>
                <a:lnTo>
                  <a:pt x="4435" y="1201"/>
                </a:lnTo>
                <a:lnTo>
                  <a:pt x="4417" y="1222"/>
                </a:lnTo>
                <a:lnTo>
                  <a:pt x="4399" y="1242"/>
                </a:lnTo>
                <a:lnTo>
                  <a:pt x="4380" y="1262"/>
                </a:lnTo>
                <a:lnTo>
                  <a:pt x="4360" y="1283"/>
                </a:lnTo>
                <a:lnTo>
                  <a:pt x="4340" y="1302"/>
                </a:lnTo>
                <a:lnTo>
                  <a:pt x="4319" y="1320"/>
                </a:lnTo>
                <a:lnTo>
                  <a:pt x="4284" y="1348"/>
                </a:lnTo>
                <a:lnTo>
                  <a:pt x="4248" y="1375"/>
                </a:lnTo>
                <a:close/>
                <a:moveTo>
                  <a:pt x="1977" y="1732"/>
                </a:moveTo>
                <a:lnTo>
                  <a:pt x="1977" y="1732"/>
                </a:lnTo>
                <a:lnTo>
                  <a:pt x="1958" y="1733"/>
                </a:lnTo>
                <a:lnTo>
                  <a:pt x="1939" y="1736"/>
                </a:lnTo>
                <a:lnTo>
                  <a:pt x="1921" y="1741"/>
                </a:lnTo>
                <a:lnTo>
                  <a:pt x="1903" y="1747"/>
                </a:lnTo>
                <a:lnTo>
                  <a:pt x="1886" y="1755"/>
                </a:lnTo>
                <a:lnTo>
                  <a:pt x="1871" y="1764"/>
                </a:lnTo>
                <a:lnTo>
                  <a:pt x="1856" y="1775"/>
                </a:lnTo>
                <a:lnTo>
                  <a:pt x="1843" y="1787"/>
                </a:lnTo>
                <a:lnTo>
                  <a:pt x="1831" y="1801"/>
                </a:lnTo>
                <a:lnTo>
                  <a:pt x="1820" y="1815"/>
                </a:lnTo>
                <a:lnTo>
                  <a:pt x="1810" y="1831"/>
                </a:lnTo>
                <a:lnTo>
                  <a:pt x="1803" y="1848"/>
                </a:lnTo>
                <a:lnTo>
                  <a:pt x="1796" y="1864"/>
                </a:lnTo>
                <a:lnTo>
                  <a:pt x="1791" y="1882"/>
                </a:lnTo>
                <a:lnTo>
                  <a:pt x="1789" y="1901"/>
                </a:lnTo>
                <a:lnTo>
                  <a:pt x="1788" y="1920"/>
                </a:lnTo>
                <a:lnTo>
                  <a:pt x="1789" y="1940"/>
                </a:lnTo>
                <a:lnTo>
                  <a:pt x="1791" y="1958"/>
                </a:lnTo>
                <a:lnTo>
                  <a:pt x="1796" y="1977"/>
                </a:lnTo>
                <a:lnTo>
                  <a:pt x="1803" y="1994"/>
                </a:lnTo>
                <a:lnTo>
                  <a:pt x="1810" y="2010"/>
                </a:lnTo>
                <a:lnTo>
                  <a:pt x="1820" y="2026"/>
                </a:lnTo>
                <a:lnTo>
                  <a:pt x="1831" y="2040"/>
                </a:lnTo>
                <a:lnTo>
                  <a:pt x="1843" y="2054"/>
                </a:lnTo>
                <a:lnTo>
                  <a:pt x="1856" y="2066"/>
                </a:lnTo>
                <a:lnTo>
                  <a:pt x="1871" y="2077"/>
                </a:lnTo>
                <a:lnTo>
                  <a:pt x="1886" y="2086"/>
                </a:lnTo>
                <a:lnTo>
                  <a:pt x="1903" y="2094"/>
                </a:lnTo>
                <a:lnTo>
                  <a:pt x="1921" y="2101"/>
                </a:lnTo>
                <a:lnTo>
                  <a:pt x="1939" y="2105"/>
                </a:lnTo>
                <a:lnTo>
                  <a:pt x="1958" y="2107"/>
                </a:lnTo>
                <a:lnTo>
                  <a:pt x="1977" y="2108"/>
                </a:lnTo>
                <a:lnTo>
                  <a:pt x="1995" y="2107"/>
                </a:lnTo>
                <a:lnTo>
                  <a:pt x="2014" y="2105"/>
                </a:lnTo>
                <a:lnTo>
                  <a:pt x="2032" y="2101"/>
                </a:lnTo>
                <a:lnTo>
                  <a:pt x="2050" y="2094"/>
                </a:lnTo>
                <a:lnTo>
                  <a:pt x="2066" y="2086"/>
                </a:lnTo>
                <a:lnTo>
                  <a:pt x="2081" y="2077"/>
                </a:lnTo>
                <a:lnTo>
                  <a:pt x="2096" y="2066"/>
                </a:lnTo>
                <a:lnTo>
                  <a:pt x="2109" y="2054"/>
                </a:lnTo>
                <a:lnTo>
                  <a:pt x="2121" y="2040"/>
                </a:lnTo>
                <a:lnTo>
                  <a:pt x="2133" y="2026"/>
                </a:lnTo>
                <a:lnTo>
                  <a:pt x="2142" y="2010"/>
                </a:lnTo>
                <a:lnTo>
                  <a:pt x="2150" y="1994"/>
                </a:lnTo>
                <a:lnTo>
                  <a:pt x="2156" y="1977"/>
                </a:lnTo>
                <a:lnTo>
                  <a:pt x="2160" y="1958"/>
                </a:lnTo>
                <a:lnTo>
                  <a:pt x="2164" y="1940"/>
                </a:lnTo>
                <a:lnTo>
                  <a:pt x="2165" y="1920"/>
                </a:lnTo>
                <a:lnTo>
                  <a:pt x="2164" y="1901"/>
                </a:lnTo>
                <a:lnTo>
                  <a:pt x="2160" y="1882"/>
                </a:lnTo>
                <a:lnTo>
                  <a:pt x="2156" y="1864"/>
                </a:lnTo>
                <a:lnTo>
                  <a:pt x="2150" y="1848"/>
                </a:lnTo>
                <a:lnTo>
                  <a:pt x="2142" y="1831"/>
                </a:lnTo>
                <a:lnTo>
                  <a:pt x="2133" y="1815"/>
                </a:lnTo>
                <a:lnTo>
                  <a:pt x="2121" y="1801"/>
                </a:lnTo>
                <a:lnTo>
                  <a:pt x="2109" y="1787"/>
                </a:lnTo>
                <a:lnTo>
                  <a:pt x="2096" y="1775"/>
                </a:lnTo>
                <a:lnTo>
                  <a:pt x="2081" y="1764"/>
                </a:lnTo>
                <a:lnTo>
                  <a:pt x="2066" y="1755"/>
                </a:lnTo>
                <a:lnTo>
                  <a:pt x="2050" y="1747"/>
                </a:lnTo>
                <a:lnTo>
                  <a:pt x="2032" y="1741"/>
                </a:lnTo>
                <a:lnTo>
                  <a:pt x="2014" y="1736"/>
                </a:lnTo>
                <a:lnTo>
                  <a:pt x="1995" y="1733"/>
                </a:lnTo>
                <a:lnTo>
                  <a:pt x="1977" y="173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en-US" altLang="zh-CN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en-US" altLang="zh-CN" dirty="0" smtClean="0">
              <a:solidFill>
                <a:srgbClr val="FFFFFF"/>
              </a:solidFill>
            </a:endParaRPr>
          </a:p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8" name="KSO_Shape"/>
          <p:cNvSpPr>
            <a:spLocks/>
          </p:cNvSpPr>
          <p:nvPr/>
        </p:nvSpPr>
        <p:spPr bwMode="auto">
          <a:xfrm rot="19759733">
            <a:off x="7030904" y="3316989"/>
            <a:ext cx="1968518" cy="682625"/>
          </a:xfrm>
          <a:custGeom>
            <a:avLst/>
            <a:gdLst>
              <a:gd name="T0" fmla="*/ 0 w 9426"/>
              <a:gd name="T1" fmla="*/ 349918 h 3570"/>
              <a:gd name="T2" fmla="*/ 107153 w 9426"/>
              <a:gd name="T3" fmla="*/ 349918 h 3570"/>
              <a:gd name="T4" fmla="*/ 241237 w 9426"/>
              <a:gd name="T5" fmla="*/ 168274 h 3570"/>
              <a:gd name="T6" fmla="*/ 430330 w 9426"/>
              <a:gd name="T7" fmla="*/ 558303 h 3570"/>
              <a:gd name="T8" fmla="*/ 700982 w 9426"/>
              <a:gd name="T9" fmla="*/ 11842 h 3570"/>
              <a:gd name="T10" fmla="*/ 965140 w 9426"/>
              <a:gd name="T11" fmla="*/ 568235 h 3570"/>
              <a:gd name="T12" fmla="*/ 1232353 w 9426"/>
              <a:gd name="T13" fmla="*/ 0 h 3570"/>
              <a:gd name="T14" fmla="*/ 1497848 w 9426"/>
              <a:gd name="T15" fmla="*/ 573392 h 3570"/>
              <a:gd name="T16" fmla="*/ 1594113 w 9426"/>
              <a:gd name="T17" fmla="*/ 359086 h 3570"/>
              <a:gd name="T18" fmla="*/ 1800397 w 9426"/>
              <a:gd name="T19" fmla="*/ 359086 h 3570"/>
              <a:gd name="T20" fmla="*/ 1800397 w 9426"/>
              <a:gd name="T21" fmla="*/ 411421 h 3570"/>
              <a:gd name="T22" fmla="*/ 1624292 w 9426"/>
              <a:gd name="T23" fmla="*/ 411421 h 3570"/>
              <a:gd name="T24" fmla="*/ 1494792 w 9426"/>
              <a:gd name="T25" fmla="*/ 679590 h 3570"/>
              <a:gd name="T26" fmla="*/ 1232353 w 9426"/>
              <a:gd name="T27" fmla="*/ 113456 h 3570"/>
              <a:gd name="T28" fmla="*/ 965140 w 9426"/>
              <a:gd name="T29" fmla="*/ 681882 h 3570"/>
              <a:gd name="T30" fmla="*/ 700982 w 9426"/>
              <a:gd name="T31" fmla="*/ 121096 h 3570"/>
              <a:gd name="T32" fmla="*/ 430330 w 9426"/>
              <a:gd name="T33" fmla="*/ 668321 h 3570"/>
              <a:gd name="T34" fmla="*/ 231687 w 9426"/>
              <a:gd name="T35" fmla="*/ 259956 h 3570"/>
              <a:gd name="T36" fmla="*/ 131028 w 9426"/>
              <a:gd name="T37" fmla="*/ 399770 h 3570"/>
              <a:gd name="T38" fmla="*/ 0 w 9426"/>
              <a:gd name="T39" fmla="*/ 399770 h 3570"/>
              <a:gd name="T40" fmla="*/ 0 w 9426"/>
              <a:gd name="T41" fmla="*/ 349918 h 3570"/>
              <a:gd name="T42" fmla="*/ 0 w 9426"/>
              <a:gd name="T43" fmla="*/ 349918 h 35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426" h="3570">
                <a:moveTo>
                  <a:pt x="0" y="1832"/>
                </a:moveTo>
                <a:lnTo>
                  <a:pt x="561" y="1832"/>
                </a:lnTo>
                <a:lnTo>
                  <a:pt x="1263" y="881"/>
                </a:lnTo>
                <a:lnTo>
                  <a:pt x="2253" y="2923"/>
                </a:lnTo>
                <a:lnTo>
                  <a:pt x="3670" y="62"/>
                </a:lnTo>
                <a:lnTo>
                  <a:pt x="5053" y="2975"/>
                </a:lnTo>
                <a:lnTo>
                  <a:pt x="6452" y="0"/>
                </a:lnTo>
                <a:lnTo>
                  <a:pt x="7842" y="3002"/>
                </a:lnTo>
                <a:lnTo>
                  <a:pt x="8346" y="1880"/>
                </a:lnTo>
                <a:lnTo>
                  <a:pt x="9426" y="1880"/>
                </a:lnTo>
                <a:lnTo>
                  <a:pt x="9426" y="2154"/>
                </a:lnTo>
                <a:lnTo>
                  <a:pt x="8504" y="2154"/>
                </a:lnTo>
                <a:lnTo>
                  <a:pt x="7826" y="3558"/>
                </a:lnTo>
                <a:lnTo>
                  <a:pt x="6452" y="594"/>
                </a:lnTo>
                <a:lnTo>
                  <a:pt x="5053" y="3570"/>
                </a:lnTo>
                <a:lnTo>
                  <a:pt x="3670" y="634"/>
                </a:lnTo>
                <a:lnTo>
                  <a:pt x="2253" y="3499"/>
                </a:lnTo>
                <a:lnTo>
                  <a:pt x="1213" y="1361"/>
                </a:lnTo>
                <a:lnTo>
                  <a:pt x="686" y="2093"/>
                </a:lnTo>
                <a:lnTo>
                  <a:pt x="0" y="2093"/>
                </a:lnTo>
                <a:lnTo>
                  <a:pt x="0" y="183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745367" y="5387357"/>
            <a:ext cx="820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视频教程：</a:t>
            </a:r>
            <a:r>
              <a:rPr lang="en-US" altLang="zh-CN" dirty="0">
                <a:hlinkClick r:id="rId3"/>
              </a:rPr>
              <a:t>http://</a:t>
            </a:r>
            <a:r>
              <a:rPr lang="en-US" altLang="zh-CN" dirty="0" smtClean="0">
                <a:hlinkClick r:id="rId3"/>
              </a:rPr>
              <a:t>list.youku.com/albumlist/show?id=20411445&amp;ascending=0.html</a:t>
            </a:r>
            <a:endParaRPr lang="zh-CN" altLang="en-US" dirty="0"/>
          </a:p>
        </p:txBody>
      </p:sp>
      <p:pic>
        <p:nvPicPr>
          <p:cNvPr id="15362" name="Picture 2" descr="http://www.xdowns.com/soft/UploadPic/2008-9/20089282352365565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" r="3315" b="5486"/>
          <a:stretch/>
        </p:blipFill>
        <p:spPr bwMode="auto">
          <a:xfrm>
            <a:off x="4538581" y="2288422"/>
            <a:ext cx="2455903" cy="16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612" y="2840639"/>
            <a:ext cx="1912060" cy="1278581"/>
          </a:xfrm>
          <a:prstGeom prst="rect">
            <a:avLst/>
          </a:prstGeom>
        </p:spPr>
      </p:pic>
      <p:sp>
        <p:nvSpPr>
          <p:cNvPr id="15" name="KSO_Shape"/>
          <p:cNvSpPr>
            <a:spLocks/>
          </p:cNvSpPr>
          <p:nvPr/>
        </p:nvSpPr>
        <p:spPr bwMode="auto">
          <a:xfrm rot="1316006">
            <a:off x="2851475" y="3853363"/>
            <a:ext cx="1560177" cy="297186"/>
          </a:xfrm>
          <a:custGeom>
            <a:avLst/>
            <a:gdLst>
              <a:gd name="T0" fmla="*/ 0 w 9426"/>
              <a:gd name="T1" fmla="*/ 349918 h 3570"/>
              <a:gd name="T2" fmla="*/ 107153 w 9426"/>
              <a:gd name="T3" fmla="*/ 349918 h 3570"/>
              <a:gd name="T4" fmla="*/ 241237 w 9426"/>
              <a:gd name="T5" fmla="*/ 168274 h 3570"/>
              <a:gd name="T6" fmla="*/ 430330 w 9426"/>
              <a:gd name="T7" fmla="*/ 558303 h 3570"/>
              <a:gd name="T8" fmla="*/ 700982 w 9426"/>
              <a:gd name="T9" fmla="*/ 11842 h 3570"/>
              <a:gd name="T10" fmla="*/ 965140 w 9426"/>
              <a:gd name="T11" fmla="*/ 568235 h 3570"/>
              <a:gd name="T12" fmla="*/ 1232353 w 9426"/>
              <a:gd name="T13" fmla="*/ 0 h 3570"/>
              <a:gd name="T14" fmla="*/ 1497848 w 9426"/>
              <a:gd name="T15" fmla="*/ 573392 h 3570"/>
              <a:gd name="T16" fmla="*/ 1594113 w 9426"/>
              <a:gd name="T17" fmla="*/ 359086 h 3570"/>
              <a:gd name="T18" fmla="*/ 1800397 w 9426"/>
              <a:gd name="T19" fmla="*/ 359086 h 3570"/>
              <a:gd name="T20" fmla="*/ 1800397 w 9426"/>
              <a:gd name="T21" fmla="*/ 411421 h 3570"/>
              <a:gd name="T22" fmla="*/ 1624292 w 9426"/>
              <a:gd name="T23" fmla="*/ 411421 h 3570"/>
              <a:gd name="T24" fmla="*/ 1494792 w 9426"/>
              <a:gd name="T25" fmla="*/ 679590 h 3570"/>
              <a:gd name="T26" fmla="*/ 1232353 w 9426"/>
              <a:gd name="T27" fmla="*/ 113456 h 3570"/>
              <a:gd name="T28" fmla="*/ 965140 w 9426"/>
              <a:gd name="T29" fmla="*/ 681882 h 3570"/>
              <a:gd name="T30" fmla="*/ 700982 w 9426"/>
              <a:gd name="T31" fmla="*/ 121096 h 3570"/>
              <a:gd name="T32" fmla="*/ 430330 w 9426"/>
              <a:gd name="T33" fmla="*/ 668321 h 3570"/>
              <a:gd name="T34" fmla="*/ 231687 w 9426"/>
              <a:gd name="T35" fmla="*/ 259956 h 3570"/>
              <a:gd name="T36" fmla="*/ 131028 w 9426"/>
              <a:gd name="T37" fmla="*/ 399770 h 3570"/>
              <a:gd name="T38" fmla="*/ 0 w 9426"/>
              <a:gd name="T39" fmla="*/ 399770 h 3570"/>
              <a:gd name="T40" fmla="*/ 0 w 9426"/>
              <a:gd name="T41" fmla="*/ 349918 h 3570"/>
              <a:gd name="T42" fmla="*/ 0 w 9426"/>
              <a:gd name="T43" fmla="*/ 349918 h 357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9426" h="3570">
                <a:moveTo>
                  <a:pt x="0" y="1832"/>
                </a:moveTo>
                <a:lnTo>
                  <a:pt x="561" y="1832"/>
                </a:lnTo>
                <a:lnTo>
                  <a:pt x="1263" y="881"/>
                </a:lnTo>
                <a:lnTo>
                  <a:pt x="2253" y="2923"/>
                </a:lnTo>
                <a:lnTo>
                  <a:pt x="3670" y="62"/>
                </a:lnTo>
                <a:lnTo>
                  <a:pt x="5053" y="2975"/>
                </a:lnTo>
                <a:lnTo>
                  <a:pt x="6452" y="0"/>
                </a:lnTo>
                <a:lnTo>
                  <a:pt x="7842" y="3002"/>
                </a:lnTo>
                <a:lnTo>
                  <a:pt x="8346" y="1880"/>
                </a:lnTo>
                <a:lnTo>
                  <a:pt x="9426" y="1880"/>
                </a:lnTo>
                <a:lnTo>
                  <a:pt x="9426" y="2154"/>
                </a:lnTo>
                <a:lnTo>
                  <a:pt x="8504" y="2154"/>
                </a:lnTo>
                <a:lnTo>
                  <a:pt x="7826" y="3558"/>
                </a:lnTo>
                <a:lnTo>
                  <a:pt x="6452" y="594"/>
                </a:lnTo>
                <a:lnTo>
                  <a:pt x="5053" y="3570"/>
                </a:lnTo>
                <a:lnTo>
                  <a:pt x="3670" y="634"/>
                </a:lnTo>
                <a:lnTo>
                  <a:pt x="2253" y="3499"/>
                </a:lnTo>
                <a:lnTo>
                  <a:pt x="1213" y="1361"/>
                </a:lnTo>
                <a:lnTo>
                  <a:pt x="686" y="2093"/>
                </a:lnTo>
                <a:lnTo>
                  <a:pt x="0" y="2093"/>
                </a:lnTo>
                <a:lnTo>
                  <a:pt x="0" y="183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 rot="1337319">
            <a:off x="3082554" y="3464332"/>
            <a:ext cx="907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（可选）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64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0083" y="987728"/>
            <a:ext cx="91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Camtasia Studio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录屏注意事项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MH_Other_1"/>
          <p:cNvSpPr/>
          <p:nvPr>
            <p:custDataLst>
              <p:tags r:id="rId1"/>
            </p:custDataLst>
          </p:nvPr>
        </p:nvSpPr>
        <p:spPr>
          <a:xfrm rot="5982744">
            <a:off x="4393621" y="1956115"/>
            <a:ext cx="1636713" cy="1636713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674652 w 2016224"/>
              <a:gd name="connsiteY2" fmla="*/ -658428 h 2016224"/>
              <a:gd name="connsiteX3" fmla="*/ 2016224 w 2016224"/>
              <a:gd name="connsiteY3" fmla="*/ 1008112 h 2016224"/>
              <a:gd name="connsiteX4" fmla="*/ 1008112 w 2016224"/>
              <a:gd name="connsiteY4" fmla="*/ 2016224 h 2016224"/>
              <a:gd name="connsiteX5" fmla="*/ 0 w 2016224"/>
              <a:gd name="connsiteY5" fmla="*/ 1008112 h 2016224"/>
              <a:gd name="connsiteX0" fmla="*/ 0 w 2674652"/>
              <a:gd name="connsiteY0" fmla="*/ 1666540 h 2674652"/>
              <a:gd name="connsiteX1" fmla="*/ 1008112 w 2674652"/>
              <a:gd name="connsiteY1" fmla="*/ 658428 h 2674652"/>
              <a:gd name="connsiteX2" fmla="*/ 2674652 w 2674652"/>
              <a:gd name="connsiteY2" fmla="*/ 0 h 2674652"/>
              <a:gd name="connsiteX3" fmla="*/ 2016224 w 2674652"/>
              <a:gd name="connsiteY3" fmla="*/ 1666540 h 2674652"/>
              <a:gd name="connsiteX4" fmla="*/ 1008112 w 2674652"/>
              <a:gd name="connsiteY4" fmla="*/ 2674652 h 2674652"/>
              <a:gd name="connsiteX5" fmla="*/ 0 w 2674652"/>
              <a:gd name="connsiteY5" fmla="*/ 1666540 h 2674652"/>
              <a:gd name="connsiteX0" fmla="*/ 0 w 2674652"/>
              <a:gd name="connsiteY0" fmla="*/ 1666540 h 2674652"/>
              <a:gd name="connsiteX1" fmla="*/ 1008112 w 2674652"/>
              <a:gd name="connsiteY1" fmla="*/ 658428 h 2674652"/>
              <a:gd name="connsiteX2" fmla="*/ 2674652 w 2674652"/>
              <a:gd name="connsiteY2" fmla="*/ 0 h 2674652"/>
              <a:gd name="connsiteX3" fmla="*/ 2016224 w 2674652"/>
              <a:gd name="connsiteY3" fmla="*/ 1666540 h 2674652"/>
              <a:gd name="connsiteX4" fmla="*/ 1008112 w 2674652"/>
              <a:gd name="connsiteY4" fmla="*/ 2674652 h 2674652"/>
              <a:gd name="connsiteX5" fmla="*/ 0 w 2674652"/>
              <a:gd name="connsiteY5" fmla="*/ 1666540 h 2674652"/>
              <a:gd name="connsiteX0" fmla="*/ 0 w 2674652"/>
              <a:gd name="connsiteY0" fmla="*/ 1666540 h 2674652"/>
              <a:gd name="connsiteX1" fmla="*/ 1008112 w 2674652"/>
              <a:gd name="connsiteY1" fmla="*/ 658428 h 2674652"/>
              <a:gd name="connsiteX2" fmla="*/ 2674652 w 2674652"/>
              <a:gd name="connsiteY2" fmla="*/ 0 h 2674652"/>
              <a:gd name="connsiteX3" fmla="*/ 2016224 w 2674652"/>
              <a:gd name="connsiteY3" fmla="*/ 1666540 h 2674652"/>
              <a:gd name="connsiteX4" fmla="*/ 1008112 w 2674652"/>
              <a:gd name="connsiteY4" fmla="*/ 2674652 h 2674652"/>
              <a:gd name="connsiteX5" fmla="*/ 0 w 2674652"/>
              <a:gd name="connsiteY5" fmla="*/ 1666540 h 267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4652" h="2674652">
                <a:moveTo>
                  <a:pt x="0" y="1666540"/>
                </a:moveTo>
                <a:cubicBezTo>
                  <a:pt x="0" y="1109775"/>
                  <a:pt x="451347" y="658428"/>
                  <a:pt x="1008112" y="658428"/>
                </a:cubicBezTo>
                <a:cubicBezTo>
                  <a:pt x="1563625" y="658428"/>
                  <a:pt x="1741178" y="447523"/>
                  <a:pt x="2674652" y="0"/>
                </a:cubicBezTo>
                <a:cubicBezTo>
                  <a:pt x="2296154" y="655952"/>
                  <a:pt x="2016224" y="1111027"/>
                  <a:pt x="2016224" y="1666540"/>
                </a:cubicBezTo>
                <a:cubicBezTo>
                  <a:pt x="2016224" y="2223305"/>
                  <a:pt x="1564877" y="2674652"/>
                  <a:pt x="1008112" y="2674652"/>
                </a:cubicBezTo>
                <a:cubicBezTo>
                  <a:pt x="451347" y="2674652"/>
                  <a:pt x="0" y="2223305"/>
                  <a:pt x="0" y="166654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200" kern="0">
              <a:solidFill>
                <a:sysClr val="window" lastClr="FFFFFF"/>
              </a:solidFill>
              <a:latin typeface="+mn-ea"/>
            </a:endParaRPr>
          </a:p>
        </p:txBody>
      </p:sp>
      <p:sp>
        <p:nvSpPr>
          <p:cNvPr id="13" name="MH_SubTitle_5"/>
          <p:cNvSpPr/>
          <p:nvPr>
            <p:custDataLst>
              <p:tags r:id="rId2"/>
            </p:custDataLst>
          </p:nvPr>
        </p:nvSpPr>
        <p:spPr>
          <a:xfrm>
            <a:off x="4496809" y="1991040"/>
            <a:ext cx="1101725" cy="1101725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000" kern="0" dirty="0" smtClean="0">
                <a:solidFill>
                  <a:srgbClr val="515151"/>
                </a:solidFill>
              </a:rPr>
              <a:t>保存</a:t>
            </a:r>
            <a:endParaRPr lang="en-US" altLang="zh-CN" sz="2000" kern="0" dirty="0" smtClean="0">
              <a:solidFill>
                <a:srgbClr val="515151"/>
              </a:solidFill>
            </a:endParaRPr>
          </a:p>
          <a:p>
            <a:pPr algn="ctr">
              <a:defRPr/>
            </a:pPr>
            <a:r>
              <a:rPr lang="zh-CN" altLang="en-US" sz="2000" kern="0" dirty="0" smtClean="0">
                <a:solidFill>
                  <a:srgbClr val="515151"/>
                </a:solidFill>
              </a:rPr>
              <a:t>格式</a:t>
            </a:r>
            <a:endParaRPr lang="zh-CN" altLang="en-US" sz="2000" kern="0" dirty="0">
              <a:solidFill>
                <a:srgbClr val="515151"/>
              </a:solidFill>
            </a:endParaRPr>
          </a:p>
        </p:txBody>
      </p:sp>
      <p:sp>
        <p:nvSpPr>
          <p:cNvPr id="14" name="MH_Other_2"/>
          <p:cNvSpPr/>
          <p:nvPr>
            <p:custDataLst>
              <p:tags r:id="rId3"/>
            </p:custDataLst>
          </p:nvPr>
        </p:nvSpPr>
        <p:spPr>
          <a:xfrm rot="2086205">
            <a:off x="3490334" y="2981640"/>
            <a:ext cx="2001837" cy="2003425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674652 w 2016224"/>
              <a:gd name="connsiteY2" fmla="*/ -658428 h 2016224"/>
              <a:gd name="connsiteX3" fmla="*/ 2016224 w 2016224"/>
              <a:gd name="connsiteY3" fmla="*/ 1008112 h 2016224"/>
              <a:gd name="connsiteX4" fmla="*/ 1008112 w 2016224"/>
              <a:gd name="connsiteY4" fmla="*/ 2016224 h 2016224"/>
              <a:gd name="connsiteX5" fmla="*/ 0 w 2016224"/>
              <a:gd name="connsiteY5" fmla="*/ 1008112 h 2016224"/>
              <a:gd name="connsiteX0" fmla="*/ 0 w 2674652"/>
              <a:gd name="connsiteY0" fmla="*/ 1666540 h 2674652"/>
              <a:gd name="connsiteX1" fmla="*/ 1008112 w 2674652"/>
              <a:gd name="connsiteY1" fmla="*/ 658428 h 2674652"/>
              <a:gd name="connsiteX2" fmla="*/ 2674652 w 2674652"/>
              <a:gd name="connsiteY2" fmla="*/ 0 h 2674652"/>
              <a:gd name="connsiteX3" fmla="*/ 2016224 w 2674652"/>
              <a:gd name="connsiteY3" fmla="*/ 1666540 h 2674652"/>
              <a:gd name="connsiteX4" fmla="*/ 1008112 w 2674652"/>
              <a:gd name="connsiteY4" fmla="*/ 2674652 h 2674652"/>
              <a:gd name="connsiteX5" fmla="*/ 0 w 2674652"/>
              <a:gd name="connsiteY5" fmla="*/ 1666540 h 2674652"/>
              <a:gd name="connsiteX0" fmla="*/ 0 w 2674652"/>
              <a:gd name="connsiteY0" fmla="*/ 1666540 h 2674652"/>
              <a:gd name="connsiteX1" fmla="*/ 1008112 w 2674652"/>
              <a:gd name="connsiteY1" fmla="*/ 658428 h 2674652"/>
              <a:gd name="connsiteX2" fmla="*/ 2674652 w 2674652"/>
              <a:gd name="connsiteY2" fmla="*/ 0 h 2674652"/>
              <a:gd name="connsiteX3" fmla="*/ 2016224 w 2674652"/>
              <a:gd name="connsiteY3" fmla="*/ 1666540 h 2674652"/>
              <a:gd name="connsiteX4" fmla="*/ 1008112 w 2674652"/>
              <a:gd name="connsiteY4" fmla="*/ 2674652 h 2674652"/>
              <a:gd name="connsiteX5" fmla="*/ 0 w 2674652"/>
              <a:gd name="connsiteY5" fmla="*/ 1666540 h 2674652"/>
              <a:gd name="connsiteX0" fmla="*/ 0 w 2674652"/>
              <a:gd name="connsiteY0" fmla="*/ 1666540 h 2674652"/>
              <a:gd name="connsiteX1" fmla="*/ 1008112 w 2674652"/>
              <a:gd name="connsiteY1" fmla="*/ 658428 h 2674652"/>
              <a:gd name="connsiteX2" fmla="*/ 2674652 w 2674652"/>
              <a:gd name="connsiteY2" fmla="*/ 0 h 2674652"/>
              <a:gd name="connsiteX3" fmla="*/ 2016224 w 2674652"/>
              <a:gd name="connsiteY3" fmla="*/ 1666540 h 2674652"/>
              <a:gd name="connsiteX4" fmla="*/ 1008112 w 2674652"/>
              <a:gd name="connsiteY4" fmla="*/ 2674652 h 2674652"/>
              <a:gd name="connsiteX5" fmla="*/ 0 w 2674652"/>
              <a:gd name="connsiteY5" fmla="*/ 1666540 h 267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4652" h="2674652">
                <a:moveTo>
                  <a:pt x="0" y="1666540"/>
                </a:moveTo>
                <a:cubicBezTo>
                  <a:pt x="0" y="1109775"/>
                  <a:pt x="451347" y="658428"/>
                  <a:pt x="1008112" y="658428"/>
                </a:cubicBezTo>
                <a:cubicBezTo>
                  <a:pt x="1563625" y="658428"/>
                  <a:pt x="1741178" y="447523"/>
                  <a:pt x="2674652" y="0"/>
                </a:cubicBezTo>
                <a:cubicBezTo>
                  <a:pt x="2296154" y="655952"/>
                  <a:pt x="2016224" y="1111027"/>
                  <a:pt x="2016224" y="1666540"/>
                </a:cubicBezTo>
                <a:cubicBezTo>
                  <a:pt x="2016224" y="2223305"/>
                  <a:pt x="1564877" y="2674652"/>
                  <a:pt x="1008112" y="2674652"/>
                </a:cubicBezTo>
                <a:cubicBezTo>
                  <a:pt x="451347" y="2674652"/>
                  <a:pt x="0" y="2223305"/>
                  <a:pt x="0" y="166654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200" kern="0">
              <a:solidFill>
                <a:sysClr val="window" lastClr="FFFFFF"/>
              </a:solidFill>
              <a:latin typeface="+mn-ea"/>
            </a:endParaRPr>
          </a:p>
        </p:txBody>
      </p:sp>
      <p:sp>
        <p:nvSpPr>
          <p:cNvPr id="15" name="MH_SubTitle_1"/>
          <p:cNvSpPr/>
          <p:nvPr>
            <p:custDataLst>
              <p:tags r:id="rId4"/>
            </p:custDataLst>
          </p:nvPr>
        </p:nvSpPr>
        <p:spPr>
          <a:xfrm>
            <a:off x="3474459" y="3372164"/>
            <a:ext cx="1347787" cy="1347788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kern="0" dirty="0">
                <a:solidFill>
                  <a:srgbClr val="515151"/>
                </a:solidFill>
              </a:rPr>
              <a:t>录音</a:t>
            </a:r>
            <a:endParaRPr lang="en-US" altLang="zh-CN" sz="2400" kern="0" dirty="0">
              <a:solidFill>
                <a:srgbClr val="515151"/>
              </a:solidFill>
            </a:endParaRPr>
          </a:p>
          <a:p>
            <a:pPr algn="ctr">
              <a:defRPr/>
            </a:pPr>
            <a:r>
              <a:rPr lang="zh-CN" altLang="en-US" sz="2400" kern="0" dirty="0">
                <a:solidFill>
                  <a:srgbClr val="515151"/>
                </a:solidFill>
              </a:rPr>
              <a:t>环境</a:t>
            </a:r>
          </a:p>
        </p:txBody>
      </p:sp>
      <p:sp>
        <p:nvSpPr>
          <p:cNvPr id="16" name="MH_Other_3"/>
          <p:cNvSpPr/>
          <p:nvPr>
            <p:custDataLst>
              <p:tags r:id="rId5"/>
            </p:custDataLst>
          </p:nvPr>
        </p:nvSpPr>
        <p:spPr>
          <a:xfrm rot="19784823">
            <a:off x="4996871" y="3978590"/>
            <a:ext cx="1311275" cy="1312863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674652 w 2016224"/>
              <a:gd name="connsiteY2" fmla="*/ -658428 h 2016224"/>
              <a:gd name="connsiteX3" fmla="*/ 2016224 w 2016224"/>
              <a:gd name="connsiteY3" fmla="*/ 1008112 h 2016224"/>
              <a:gd name="connsiteX4" fmla="*/ 1008112 w 2016224"/>
              <a:gd name="connsiteY4" fmla="*/ 2016224 h 2016224"/>
              <a:gd name="connsiteX5" fmla="*/ 0 w 2016224"/>
              <a:gd name="connsiteY5" fmla="*/ 1008112 h 2016224"/>
              <a:gd name="connsiteX0" fmla="*/ 0 w 2674652"/>
              <a:gd name="connsiteY0" fmla="*/ 1666540 h 2674652"/>
              <a:gd name="connsiteX1" fmla="*/ 1008112 w 2674652"/>
              <a:gd name="connsiteY1" fmla="*/ 658428 h 2674652"/>
              <a:gd name="connsiteX2" fmla="*/ 2674652 w 2674652"/>
              <a:gd name="connsiteY2" fmla="*/ 0 h 2674652"/>
              <a:gd name="connsiteX3" fmla="*/ 2016224 w 2674652"/>
              <a:gd name="connsiteY3" fmla="*/ 1666540 h 2674652"/>
              <a:gd name="connsiteX4" fmla="*/ 1008112 w 2674652"/>
              <a:gd name="connsiteY4" fmla="*/ 2674652 h 2674652"/>
              <a:gd name="connsiteX5" fmla="*/ 0 w 2674652"/>
              <a:gd name="connsiteY5" fmla="*/ 1666540 h 2674652"/>
              <a:gd name="connsiteX0" fmla="*/ 0 w 2674652"/>
              <a:gd name="connsiteY0" fmla="*/ 1666540 h 2674652"/>
              <a:gd name="connsiteX1" fmla="*/ 1008112 w 2674652"/>
              <a:gd name="connsiteY1" fmla="*/ 658428 h 2674652"/>
              <a:gd name="connsiteX2" fmla="*/ 2674652 w 2674652"/>
              <a:gd name="connsiteY2" fmla="*/ 0 h 2674652"/>
              <a:gd name="connsiteX3" fmla="*/ 2016224 w 2674652"/>
              <a:gd name="connsiteY3" fmla="*/ 1666540 h 2674652"/>
              <a:gd name="connsiteX4" fmla="*/ 1008112 w 2674652"/>
              <a:gd name="connsiteY4" fmla="*/ 2674652 h 2674652"/>
              <a:gd name="connsiteX5" fmla="*/ 0 w 2674652"/>
              <a:gd name="connsiteY5" fmla="*/ 1666540 h 2674652"/>
              <a:gd name="connsiteX0" fmla="*/ 0 w 2674652"/>
              <a:gd name="connsiteY0" fmla="*/ 1666540 h 2674652"/>
              <a:gd name="connsiteX1" fmla="*/ 1008112 w 2674652"/>
              <a:gd name="connsiteY1" fmla="*/ 658428 h 2674652"/>
              <a:gd name="connsiteX2" fmla="*/ 2674652 w 2674652"/>
              <a:gd name="connsiteY2" fmla="*/ 0 h 2674652"/>
              <a:gd name="connsiteX3" fmla="*/ 2016224 w 2674652"/>
              <a:gd name="connsiteY3" fmla="*/ 1666540 h 2674652"/>
              <a:gd name="connsiteX4" fmla="*/ 1008112 w 2674652"/>
              <a:gd name="connsiteY4" fmla="*/ 2674652 h 2674652"/>
              <a:gd name="connsiteX5" fmla="*/ 0 w 2674652"/>
              <a:gd name="connsiteY5" fmla="*/ 1666540 h 267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4652" h="2674652">
                <a:moveTo>
                  <a:pt x="0" y="1666540"/>
                </a:moveTo>
                <a:cubicBezTo>
                  <a:pt x="0" y="1109775"/>
                  <a:pt x="451347" y="658428"/>
                  <a:pt x="1008112" y="658428"/>
                </a:cubicBezTo>
                <a:cubicBezTo>
                  <a:pt x="1563625" y="658428"/>
                  <a:pt x="1741178" y="447523"/>
                  <a:pt x="2674652" y="0"/>
                </a:cubicBezTo>
                <a:cubicBezTo>
                  <a:pt x="2296154" y="655952"/>
                  <a:pt x="2016224" y="1111027"/>
                  <a:pt x="2016224" y="1666540"/>
                </a:cubicBezTo>
                <a:cubicBezTo>
                  <a:pt x="2016224" y="2223305"/>
                  <a:pt x="1564877" y="2674652"/>
                  <a:pt x="1008112" y="2674652"/>
                </a:cubicBezTo>
                <a:cubicBezTo>
                  <a:pt x="451347" y="2674652"/>
                  <a:pt x="0" y="2223305"/>
                  <a:pt x="0" y="166654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2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7" name="MH_SubTitle_2"/>
          <p:cNvSpPr/>
          <p:nvPr>
            <p:custDataLst>
              <p:tags r:id="rId6"/>
            </p:custDataLst>
          </p:nvPr>
        </p:nvSpPr>
        <p:spPr>
          <a:xfrm>
            <a:off x="5152445" y="4415152"/>
            <a:ext cx="884238" cy="882650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600" kern="0" dirty="0" smtClean="0">
                <a:solidFill>
                  <a:srgbClr val="515151"/>
                </a:solidFill>
              </a:rPr>
              <a:t>分段</a:t>
            </a:r>
            <a:endParaRPr lang="en-US" altLang="zh-CN" sz="1600" kern="0" dirty="0" smtClean="0">
              <a:solidFill>
                <a:srgbClr val="515151"/>
              </a:solidFill>
            </a:endParaRPr>
          </a:p>
          <a:p>
            <a:pPr algn="ctr">
              <a:defRPr/>
            </a:pPr>
            <a:r>
              <a:rPr lang="zh-CN" altLang="en-US" sz="1600" kern="0" dirty="0" smtClean="0">
                <a:solidFill>
                  <a:srgbClr val="515151"/>
                </a:solidFill>
              </a:rPr>
              <a:t>录制</a:t>
            </a:r>
            <a:endParaRPr lang="zh-CN" altLang="en-US" sz="1600" kern="0" dirty="0">
              <a:solidFill>
                <a:srgbClr val="515151"/>
              </a:solidFill>
            </a:endParaRPr>
          </a:p>
        </p:txBody>
      </p:sp>
      <p:sp>
        <p:nvSpPr>
          <p:cNvPr id="18" name="MH_Other_4"/>
          <p:cNvSpPr/>
          <p:nvPr>
            <p:custDataLst>
              <p:tags r:id="rId7"/>
            </p:custDataLst>
          </p:nvPr>
        </p:nvSpPr>
        <p:spPr>
          <a:xfrm rot="14071741">
            <a:off x="6347833" y="2899090"/>
            <a:ext cx="2249488" cy="2249487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674652 w 2016224"/>
              <a:gd name="connsiteY2" fmla="*/ -658428 h 2016224"/>
              <a:gd name="connsiteX3" fmla="*/ 2016224 w 2016224"/>
              <a:gd name="connsiteY3" fmla="*/ 1008112 h 2016224"/>
              <a:gd name="connsiteX4" fmla="*/ 1008112 w 2016224"/>
              <a:gd name="connsiteY4" fmla="*/ 2016224 h 2016224"/>
              <a:gd name="connsiteX5" fmla="*/ 0 w 2016224"/>
              <a:gd name="connsiteY5" fmla="*/ 1008112 h 2016224"/>
              <a:gd name="connsiteX0" fmla="*/ 0 w 2674652"/>
              <a:gd name="connsiteY0" fmla="*/ 1666540 h 2674652"/>
              <a:gd name="connsiteX1" fmla="*/ 1008112 w 2674652"/>
              <a:gd name="connsiteY1" fmla="*/ 658428 h 2674652"/>
              <a:gd name="connsiteX2" fmla="*/ 2674652 w 2674652"/>
              <a:gd name="connsiteY2" fmla="*/ 0 h 2674652"/>
              <a:gd name="connsiteX3" fmla="*/ 2016224 w 2674652"/>
              <a:gd name="connsiteY3" fmla="*/ 1666540 h 2674652"/>
              <a:gd name="connsiteX4" fmla="*/ 1008112 w 2674652"/>
              <a:gd name="connsiteY4" fmla="*/ 2674652 h 2674652"/>
              <a:gd name="connsiteX5" fmla="*/ 0 w 2674652"/>
              <a:gd name="connsiteY5" fmla="*/ 1666540 h 2674652"/>
              <a:gd name="connsiteX0" fmla="*/ 0 w 2674652"/>
              <a:gd name="connsiteY0" fmla="*/ 1666540 h 2674652"/>
              <a:gd name="connsiteX1" fmla="*/ 1008112 w 2674652"/>
              <a:gd name="connsiteY1" fmla="*/ 658428 h 2674652"/>
              <a:gd name="connsiteX2" fmla="*/ 2674652 w 2674652"/>
              <a:gd name="connsiteY2" fmla="*/ 0 h 2674652"/>
              <a:gd name="connsiteX3" fmla="*/ 2016224 w 2674652"/>
              <a:gd name="connsiteY3" fmla="*/ 1666540 h 2674652"/>
              <a:gd name="connsiteX4" fmla="*/ 1008112 w 2674652"/>
              <a:gd name="connsiteY4" fmla="*/ 2674652 h 2674652"/>
              <a:gd name="connsiteX5" fmla="*/ 0 w 2674652"/>
              <a:gd name="connsiteY5" fmla="*/ 1666540 h 2674652"/>
              <a:gd name="connsiteX0" fmla="*/ 0 w 2674652"/>
              <a:gd name="connsiteY0" fmla="*/ 1666540 h 2674652"/>
              <a:gd name="connsiteX1" fmla="*/ 1008112 w 2674652"/>
              <a:gd name="connsiteY1" fmla="*/ 658428 h 2674652"/>
              <a:gd name="connsiteX2" fmla="*/ 2674652 w 2674652"/>
              <a:gd name="connsiteY2" fmla="*/ 0 h 2674652"/>
              <a:gd name="connsiteX3" fmla="*/ 2016224 w 2674652"/>
              <a:gd name="connsiteY3" fmla="*/ 1666540 h 2674652"/>
              <a:gd name="connsiteX4" fmla="*/ 1008112 w 2674652"/>
              <a:gd name="connsiteY4" fmla="*/ 2674652 h 2674652"/>
              <a:gd name="connsiteX5" fmla="*/ 0 w 2674652"/>
              <a:gd name="connsiteY5" fmla="*/ 1666540 h 267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4652" h="2674652">
                <a:moveTo>
                  <a:pt x="0" y="1666540"/>
                </a:moveTo>
                <a:cubicBezTo>
                  <a:pt x="0" y="1109775"/>
                  <a:pt x="451347" y="658428"/>
                  <a:pt x="1008112" y="658428"/>
                </a:cubicBezTo>
                <a:cubicBezTo>
                  <a:pt x="1563625" y="658428"/>
                  <a:pt x="1741178" y="447523"/>
                  <a:pt x="2674652" y="0"/>
                </a:cubicBezTo>
                <a:cubicBezTo>
                  <a:pt x="2296154" y="655952"/>
                  <a:pt x="2016224" y="1111027"/>
                  <a:pt x="2016224" y="1666540"/>
                </a:cubicBezTo>
                <a:cubicBezTo>
                  <a:pt x="2016224" y="2223305"/>
                  <a:pt x="1564877" y="2674652"/>
                  <a:pt x="1008112" y="2674652"/>
                </a:cubicBezTo>
                <a:cubicBezTo>
                  <a:pt x="451347" y="2674652"/>
                  <a:pt x="0" y="2223305"/>
                  <a:pt x="0" y="166654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2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9" name="MH_SubTitle_3"/>
          <p:cNvSpPr/>
          <p:nvPr>
            <p:custDataLst>
              <p:tags r:id="rId8"/>
            </p:custDataLst>
          </p:nvPr>
        </p:nvSpPr>
        <p:spPr>
          <a:xfrm>
            <a:off x="7101896" y="3330890"/>
            <a:ext cx="1514475" cy="1514475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kern="0" dirty="0" smtClean="0">
                <a:solidFill>
                  <a:srgbClr val="515151"/>
                </a:solidFill>
              </a:rPr>
              <a:t>麦克风</a:t>
            </a:r>
            <a:endParaRPr lang="en-US" altLang="zh-CN" sz="2400" kern="0" dirty="0" smtClean="0">
              <a:solidFill>
                <a:srgbClr val="515151"/>
              </a:solidFill>
            </a:endParaRPr>
          </a:p>
          <a:p>
            <a:pPr algn="ctr">
              <a:defRPr/>
            </a:pPr>
            <a:r>
              <a:rPr lang="zh-CN" altLang="en-US" sz="2400" kern="0" dirty="0">
                <a:solidFill>
                  <a:srgbClr val="515151"/>
                </a:solidFill>
              </a:rPr>
              <a:t>音量</a:t>
            </a:r>
          </a:p>
        </p:txBody>
      </p:sp>
      <p:sp>
        <p:nvSpPr>
          <p:cNvPr id="20" name="MH_Other_5"/>
          <p:cNvSpPr/>
          <p:nvPr>
            <p:custDataLst>
              <p:tags r:id="rId9"/>
            </p:custDataLst>
          </p:nvPr>
        </p:nvSpPr>
        <p:spPr>
          <a:xfrm rot="10399947">
            <a:off x="5796970" y="2502215"/>
            <a:ext cx="1182688" cy="1184275"/>
          </a:xfrm>
          <a:custGeom>
            <a:avLst/>
            <a:gdLst>
              <a:gd name="connsiteX0" fmla="*/ 0 w 2016224"/>
              <a:gd name="connsiteY0" fmla="*/ 1008112 h 2016224"/>
              <a:gd name="connsiteX1" fmla="*/ 1008112 w 2016224"/>
              <a:gd name="connsiteY1" fmla="*/ 0 h 2016224"/>
              <a:gd name="connsiteX2" fmla="*/ 2674652 w 2016224"/>
              <a:gd name="connsiteY2" fmla="*/ -658428 h 2016224"/>
              <a:gd name="connsiteX3" fmla="*/ 2016224 w 2016224"/>
              <a:gd name="connsiteY3" fmla="*/ 1008112 h 2016224"/>
              <a:gd name="connsiteX4" fmla="*/ 1008112 w 2016224"/>
              <a:gd name="connsiteY4" fmla="*/ 2016224 h 2016224"/>
              <a:gd name="connsiteX5" fmla="*/ 0 w 2016224"/>
              <a:gd name="connsiteY5" fmla="*/ 1008112 h 2016224"/>
              <a:gd name="connsiteX0" fmla="*/ 0 w 2674652"/>
              <a:gd name="connsiteY0" fmla="*/ 1666540 h 2674652"/>
              <a:gd name="connsiteX1" fmla="*/ 1008112 w 2674652"/>
              <a:gd name="connsiteY1" fmla="*/ 658428 h 2674652"/>
              <a:gd name="connsiteX2" fmla="*/ 2674652 w 2674652"/>
              <a:gd name="connsiteY2" fmla="*/ 0 h 2674652"/>
              <a:gd name="connsiteX3" fmla="*/ 2016224 w 2674652"/>
              <a:gd name="connsiteY3" fmla="*/ 1666540 h 2674652"/>
              <a:gd name="connsiteX4" fmla="*/ 1008112 w 2674652"/>
              <a:gd name="connsiteY4" fmla="*/ 2674652 h 2674652"/>
              <a:gd name="connsiteX5" fmla="*/ 0 w 2674652"/>
              <a:gd name="connsiteY5" fmla="*/ 1666540 h 2674652"/>
              <a:gd name="connsiteX0" fmla="*/ 0 w 2674652"/>
              <a:gd name="connsiteY0" fmla="*/ 1666540 h 2674652"/>
              <a:gd name="connsiteX1" fmla="*/ 1008112 w 2674652"/>
              <a:gd name="connsiteY1" fmla="*/ 658428 h 2674652"/>
              <a:gd name="connsiteX2" fmla="*/ 2674652 w 2674652"/>
              <a:gd name="connsiteY2" fmla="*/ 0 h 2674652"/>
              <a:gd name="connsiteX3" fmla="*/ 2016224 w 2674652"/>
              <a:gd name="connsiteY3" fmla="*/ 1666540 h 2674652"/>
              <a:gd name="connsiteX4" fmla="*/ 1008112 w 2674652"/>
              <a:gd name="connsiteY4" fmla="*/ 2674652 h 2674652"/>
              <a:gd name="connsiteX5" fmla="*/ 0 w 2674652"/>
              <a:gd name="connsiteY5" fmla="*/ 1666540 h 2674652"/>
              <a:gd name="connsiteX0" fmla="*/ 0 w 2674652"/>
              <a:gd name="connsiteY0" fmla="*/ 1666540 h 2674652"/>
              <a:gd name="connsiteX1" fmla="*/ 1008112 w 2674652"/>
              <a:gd name="connsiteY1" fmla="*/ 658428 h 2674652"/>
              <a:gd name="connsiteX2" fmla="*/ 2674652 w 2674652"/>
              <a:gd name="connsiteY2" fmla="*/ 0 h 2674652"/>
              <a:gd name="connsiteX3" fmla="*/ 2016224 w 2674652"/>
              <a:gd name="connsiteY3" fmla="*/ 1666540 h 2674652"/>
              <a:gd name="connsiteX4" fmla="*/ 1008112 w 2674652"/>
              <a:gd name="connsiteY4" fmla="*/ 2674652 h 2674652"/>
              <a:gd name="connsiteX5" fmla="*/ 0 w 2674652"/>
              <a:gd name="connsiteY5" fmla="*/ 1666540 h 2674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4652" h="2674652">
                <a:moveTo>
                  <a:pt x="0" y="1666540"/>
                </a:moveTo>
                <a:cubicBezTo>
                  <a:pt x="0" y="1109775"/>
                  <a:pt x="451347" y="658428"/>
                  <a:pt x="1008112" y="658428"/>
                </a:cubicBezTo>
                <a:cubicBezTo>
                  <a:pt x="1563625" y="658428"/>
                  <a:pt x="1741178" y="447523"/>
                  <a:pt x="2674652" y="0"/>
                </a:cubicBezTo>
                <a:cubicBezTo>
                  <a:pt x="2296154" y="655952"/>
                  <a:pt x="2016224" y="1111027"/>
                  <a:pt x="2016224" y="1666540"/>
                </a:cubicBezTo>
                <a:cubicBezTo>
                  <a:pt x="2016224" y="2223305"/>
                  <a:pt x="1564877" y="2674652"/>
                  <a:pt x="1008112" y="2674652"/>
                </a:cubicBezTo>
                <a:cubicBezTo>
                  <a:pt x="451347" y="2674652"/>
                  <a:pt x="0" y="2223305"/>
                  <a:pt x="0" y="166654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200" kern="0">
              <a:solidFill>
                <a:sysClr val="window" lastClr="FFFFFF"/>
              </a:solidFill>
              <a:latin typeface="+mn-ea"/>
            </a:endParaRPr>
          </a:p>
        </p:txBody>
      </p:sp>
      <p:sp>
        <p:nvSpPr>
          <p:cNvPr id="21" name="MH_SubTitle_4"/>
          <p:cNvSpPr/>
          <p:nvPr>
            <p:custDataLst>
              <p:tags r:id="rId10"/>
            </p:custDataLst>
          </p:nvPr>
        </p:nvSpPr>
        <p:spPr>
          <a:xfrm>
            <a:off x="6117645" y="2535553"/>
            <a:ext cx="795338" cy="795337"/>
          </a:xfrm>
          <a:prstGeom prst="ellipse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600" kern="0" dirty="0" smtClean="0">
                <a:solidFill>
                  <a:srgbClr val="515151"/>
                </a:solidFill>
              </a:rPr>
              <a:t>快捷键</a:t>
            </a:r>
            <a:endParaRPr lang="zh-CN" altLang="en-US" sz="1600" kern="0" dirty="0">
              <a:solidFill>
                <a:srgbClr val="5151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0083" y="987728"/>
            <a:ext cx="91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、上传平台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——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采用云录播平台录制（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）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621" y="1843259"/>
            <a:ext cx="9911905" cy="3243896"/>
          </a:xfrm>
          <a:prstGeom prst="rect">
            <a:avLst/>
          </a:prstGeom>
        </p:spPr>
      </p:pic>
      <p:sp>
        <p:nvSpPr>
          <p:cNvPr id="4" name="线形标注 2 3"/>
          <p:cNvSpPr/>
          <p:nvPr/>
        </p:nvSpPr>
        <p:spPr>
          <a:xfrm>
            <a:off x="6791645" y="5768428"/>
            <a:ext cx="1249251" cy="439190"/>
          </a:xfrm>
          <a:prstGeom prst="borderCallout2">
            <a:avLst>
              <a:gd name="adj1" fmla="val 70924"/>
              <a:gd name="adj2" fmla="val 102478"/>
              <a:gd name="adj3" fmla="val 70924"/>
              <a:gd name="adj4" fmla="val 134684"/>
              <a:gd name="adj5" fmla="val -188787"/>
              <a:gd name="adj6" fmla="val 2759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发布课例</a:t>
            </a:r>
            <a:endParaRPr lang="zh-CN" altLang="en-US" dirty="0"/>
          </a:p>
        </p:txBody>
      </p:sp>
      <p:sp>
        <p:nvSpPr>
          <p:cNvPr id="5" name="线形标注 2 4"/>
          <p:cNvSpPr/>
          <p:nvPr/>
        </p:nvSpPr>
        <p:spPr>
          <a:xfrm>
            <a:off x="2219645" y="5768428"/>
            <a:ext cx="1249251" cy="439190"/>
          </a:xfrm>
          <a:prstGeom prst="borderCallout2">
            <a:avLst>
              <a:gd name="adj1" fmla="val 73856"/>
              <a:gd name="adj2" fmla="val -1646"/>
              <a:gd name="adj3" fmla="val 73856"/>
              <a:gd name="adj4" fmla="val -27172"/>
              <a:gd name="adj5" fmla="val -191720"/>
              <a:gd name="adj6" fmla="val -8488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勾选视频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1077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0083" y="987728"/>
            <a:ext cx="91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、上传平台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——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采用云录播平台录制（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）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03" y="2048451"/>
            <a:ext cx="10990905" cy="3466296"/>
          </a:xfrm>
          <a:prstGeom prst="rect">
            <a:avLst/>
          </a:prstGeom>
        </p:spPr>
      </p:pic>
      <p:sp>
        <p:nvSpPr>
          <p:cNvPr id="6" name="线形标注 2 5"/>
          <p:cNvSpPr/>
          <p:nvPr/>
        </p:nvSpPr>
        <p:spPr>
          <a:xfrm>
            <a:off x="575840" y="5752435"/>
            <a:ext cx="828725" cy="476519"/>
          </a:xfrm>
          <a:prstGeom prst="borderCallout2">
            <a:avLst>
              <a:gd name="adj1" fmla="val -8278"/>
              <a:gd name="adj2" fmla="val 19352"/>
              <a:gd name="adj3" fmla="val -70438"/>
              <a:gd name="adj4" fmla="val 23110"/>
              <a:gd name="adj5" fmla="val -182093"/>
              <a:gd name="adj6" fmla="val 793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勾选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297769" y="3543340"/>
            <a:ext cx="1287887" cy="476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线形标注 2 7"/>
          <p:cNvSpPr/>
          <p:nvPr/>
        </p:nvSpPr>
        <p:spPr>
          <a:xfrm>
            <a:off x="8288144" y="3061879"/>
            <a:ext cx="1911922" cy="3848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26250"/>
              <a:gd name="adj5" fmla="val 104770"/>
              <a:gd name="adj6" fmla="val -515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添加到评课活动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580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550083" y="987728"/>
            <a:ext cx="428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课制作一般流程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MH_Other_1"/>
          <p:cNvSpPr/>
          <p:nvPr>
            <p:custDataLst>
              <p:tags r:id="rId1"/>
            </p:custDataLst>
          </p:nvPr>
        </p:nvSpPr>
        <p:spPr>
          <a:xfrm rot="16200000">
            <a:off x="1154785" y="3461756"/>
            <a:ext cx="2085975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" name="MH_Other_2"/>
          <p:cNvSpPr/>
          <p:nvPr>
            <p:custDataLst>
              <p:tags r:id="rId2"/>
            </p:custDataLst>
          </p:nvPr>
        </p:nvSpPr>
        <p:spPr>
          <a:xfrm>
            <a:off x="1123035" y="2501319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800"/>
          </a:p>
        </p:txBody>
      </p:sp>
      <p:sp>
        <p:nvSpPr>
          <p:cNvPr id="41" name="MH_SubTitle_1"/>
          <p:cNvSpPr/>
          <p:nvPr>
            <p:custDataLst>
              <p:tags r:id="rId3"/>
            </p:custDataLst>
          </p:nvPr>
        </p:nvSpPr>
        <p:spPr>
          <a:xfrm>
            <a:off x="570585" y="2675944"/>
            <a:ext cx="1377950" cy="2085975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dirty="0" smtClean="0">
                <a:solidFill>
                  <a:schemeClr val="accent1"/>
                </a:solidFill>
              </a:rPr>
              <a:t>确立主题</a:t>
            </a:r>
            <a:endParaRPr lang="zh-CN" altLang="en-US" sz="2400" dirty="0">
              <a:solidFill>
                <a:schemeClr val="accent1"/>
              </a:solidFill>
            </a:endParaRPr>
          </a:p>
        </p:txBody>
      </p:sp>
      <p:sp>
        <p:nvSpPr>
          <p:cNvPr id="45" name="MH_Other_3"/>
          <p:cNvSpPr/>
          <p:nvPr>
            <p:custDataLst>
              <p:tags r:id="rId4"/>
            </p:custDataLst>
          </p:nvPr>
        </p:nvSpPr>
        <p:spPr>
          <a:xfrm>
            <a:off x="637260" y="2501319"/>
            <a:ext cx="476250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2800" dirty="0" smtClean="0">
                <a:solidFill>
                  <a:srgbClr val="FEFFFF"/>
                </a:solidFill>
              </a:rPr>
              <a:t>1</a:t>
            </a:r>
            <a:endParaRPr lang="zh-CN" altLang="en-US" sz="2800" dirty="0">
              <a:solidFill>
                <a:srgbClr val="FEFFFF"/>
              </a:solidFill>
            </a:endParaRPr>
          </a:p>
        </p:txBody>
      </p:sp>
      <p:sp>
        <p:nvSpPr>
          <p:cNvPr id="47" name="MH_Other_4"/>
          <p:cNvSpPr/>
          <p:nvPr>
            <p:custDataLst>
              <p:tags r:id="rId5"/>
            </p:custDataLst>
          </p:nvPr>
        </p:nvSpPr>
        <p:spPr>
          <a:xfrm rot="16200000">
            <a:off x="3040735" y="3461756"/>
            <a:ext cx="2085975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8" name="MH_Other_5"/>
          <p:cNvSpPr/>
          <p:nvPr>
            <p:custDataLst>
              <p:tags r:id="rId6"/>
            </p:custDataLst>
          </p:nvPr>
        </p:nvSpPr>
        <p:spPr>
          <a:xfrm>
            <a:off x="3008985" y="2501319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800"/>
          </a:p>
        </p:txBody>
      </p:sp>
      <p:sp>
        <p:nvSpPr>
          <p:cNvPr id="50" name="MH_SubTitle_2"/>
          <p:cNvSpPr/>
          <p:nvPr>
            <p:custDataLst>
              <p:tags r:id="rId7"/>
            </p:custDataLst>
          </p:nvPr>
        </p:nvSpPr>
        <p:spPr>
          <a:xfrm>
            <a:off x="2454947" y="2675944"/>
            <a:ext cx="1377950" cy="2085975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dirty="0" smtClean="0">
                <a:solidFill>
                  <a:schemeClr val="accent2"/>
                </a:solidFill>
              </a:rPr>
              <a:t>教学设计</a:t>
            </a:r>
            <a:endParaRPr lang="zh-CN" altLang="en-US" sz="2400" dirty="0">
              <a:solidFill>
                <a:schemeClr val="accent2"/>
              </a:solidFill>
            </a:endParaRPr>
          </a:p>
        </p:txBody>
      </p:sp>
      <p:sp>
        <p:nvSpPr>
          <p:cNvPr id="51" name="MH_Other_6"/>
          <p:cNvSpPr/>
          <p:nvPr>
            <p:custDataLst>
              <p:tags r:id="rId8"/>
            </p:custDataLst>
          </p:nvPr>
        </p:nvSpPr>
        <p:spPr>
          <a:xfrm>
            <a:off x="2523210" y="2501319"/>
            <a:ext cx="476250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2800" dirty="0" smtClean="0">
                <a:solidFill>
                  <a:srgbClr val="FEFFFF"/>
                </a:solidFill>
              </a:rPr>
              <a:t>2</a:t>
            </a:r>
            <a:endParaRPr lang="zh-CN" altLang="en-US" sz="2800" dirty="0">
              <a:solidFill>
                <a:srgbClr val="FEFFFF"/>
              </a:solidFill>
            </a:endParaRPr>
          </a:p>
        </p:txBody>
      </p:sp>
      <p:sp>
        <p:nvSpPr>
          <p:cNvPr id="52" name="MH_Other_7"/>
          <p:cNvSpPr/>
          <p:nvPr>
            <p:custDataLst>
              <p:tags r:id="rId9"/>
            </p:custDataLst>
          </p:nvPr>
        </p:nvSpPr>
        <p:spPr>
          <a:xfrm rot="16200000">
            <a:off x="4925098" y="3461756"/>
            <a:ext cx="2085975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3" name="MH_Other_8"/>
          <p:cNvSpPr/>
          <p:nvPr>
            <p:custDataLst>
              <p:tags r:id="rId10"/>
            </p:custDataLst>
          </p:nvPr>
        </p:nvSpPr>
        <p:spPr>
          <a:xfrm>
            <a:off x="4893347" y="2501319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800"/>
          </a:p>
        </p:txBody>
      </p:sp>
      <p:sp>
        <p:nvSpPr>
          <p:cNvPr id="54" name="MH_SubTitle_3"/>
          <p:cNvSpPr/>
          <p:nvPr>
            <p:custDataLst>
              <p:tags r:id="rId11"/>
            </p:custDataLst>
          </p:nvPr>
        </p:nvSpPr>
        <p:spPr>
          <a:xfrm>
            <a:off x="4340897" y="2675944"/>
            <a:ext cx="1377950" cy="2085975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3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>
                <a:solidFill>
                  <a:schemeClr val="accent3"/>
                </a:solidFill>
              </a:rPr>
              <a:t>制作</a:t>
            </a:r>
            <a:r>
              <a:rPr lang="en-US" altLang="zh-CN" sz="2400">
                <a:solidFill>
                  <a:schemeClr val="accent3"/>
                </a:solidFill>
              </a:rPr>
              <a:t>PPT</a:t>
            </a:r>
            <a:endParaRPr lang="zh-CN" altLang="en-US" sz="2400" dirty="0">
              <a:solidFill>
                <a:schemeClr val="accent3"/>
              </a:solidFill>
            </a:endParaRPr>
          </a:p>
        </p:txBody>
      </p:sp>
      <p:sp>
        <p:nvSpPr>
          <p:cNvPr id="55" name="MH_Other_9"/>
          <p:cNvSpPr/>
          <p:nvPr>
            <p:custDataLst>
              <p:tags r:id="rId12"/>
            </p:custDataLst>
          </p:nvPr>
        </p:nvSpPr>
        <p:spPr>
          <a:xfrm>
            <a:off x="4409160" y="2501319"/>
            <a:ext cx="474662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2800" dirty="0" smtClean="0">
                <a:solidFill>
                  <a:srgbClr val="FEFFFF"/>
                </a:solidFill>
              </a:rPr>
              <a:t>3</a:t>
            </a:r>
            <a:endParaRPr lang="zh-CN" altLang="en-US" sz="2800" dirty="0">
              <a:solidFill>
                <a:srgbClr val="FEFFFF"/>
              </a:solidFill>
            </a:endParaRPr>
          </a:p>
        </p:txBody>
      </p:sp>
      <p:sp>
        <p:nvSpPr>
          <p:cNvPr id="56" name="MH_Other_10"/>
          <p:cNvSpPr/>
          <p:nvPr>
            <p:custDataLst>
              <p:tags r:id="rId13"/>
            </p:custDataLst>
          </p:nvPr>
        </p:nvSpPr>
        <p:spPr>
          <a:xfrm>
            <a:off x="6779297" y="2501319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800"/>
          </a:p>
        </p:txBody>
      </p:sp>
      <p:sp>
        <p:nvSpPr>
          <p:cNvPr id="57" name="MH_SubTitle_4"/>
          <p:cNvSpPr/>
          <p:nvPr>
            <p:custDataLst>
              <p:tags r:id="rId14"/>
            </p:custDataLst>
          </p:nvPr>
        </p:nvSpPr>
        <p:spPr>
          <a:xfrm>
            <a:off x="6225260" y="2675944"/>
            <a:ext cx="1377950" cy="2085975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3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</a:rPr>
              <a:t>设计讲稿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8" name="MH_Other_11"/>
          <p:cNvSpPr/>
          <p:nvPr>
            <p:custDataLst>
              <p:tags r:id="rId15"/>
            </p:custDataLst>
          </p:nvPr>
        </p:nvSpPr>
        <p:spPr>
          <a:xfrm>
            <a:off x="6293522" y="2501319"/>
            <a:ext cx="476250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2800" dirty="0" smtClean="0">
                <a:solidFill>
                  <a:srgbClr val="FEFFFF"/>
                </a:solidFill>
              </a:rPr>
              <a:t>4</a:t>
            </a:r>
            <a:endParaRPr lang="zh-CN" altLang="en-US" sz="2800" dirty="0">
              <a:solidFill>
                <a:srgbClr val="FEFFFF"/>
              </a:solidFill>
            </a:endParaRPr>
          </a:p>
        </p:txBody>
      </p:sp>
      <p:sp>
        <p:nvSpPr>
          <p:cNvPr id="59" name="MH_Other_7"/>
          <p:cNvSpPr/>
          <p:nvPr>
            <p:custDataLst>
              <p:tags r:id="rId16"/>
            </p:custDataLst>
          </p:nvPr>
        </p:nvSpPr>
        <p:spPr>
          <a:xfrm rot="16200000">
            <a:off x="6877723" y="3461756"/>
            <a:ext cx="2085975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0" name="MH_Other_10"/>
          <p:cNvSpPr/>
          <p:nvPr>
            <p:custDataLst>
              <p:tags r:id="rId17"/>
            </p:custDataLst>
          </p:nvPr>
        </p:nvSpPr>
        <p:spPr>
          <a:xfrm>
            <a:off x="8731922" y="2501319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800"/>
          </a:p>
        </p:txBody>
      </p:sp>
      <p:sp>
        <p:nvSpPr>
          <p:cNvPr id="61" name="MH_SubTitle_4"/>
          <p:cNvSpPr/>
          <p:nvPr>
            <p:custDataLst>
              <p:tags r:id="rId18"/>
            </p:custDataLst>
          </p:nvPr>
        </p:nvSpPr>
        <p:spPr>
          <a:xfrm>
            <a:off x="8177885" y="2675944"/>
            <a:ext cx="1377950" cy="2085975"/>
          </a:xfrm>
          <a:prstGeom prst="rect">
            <a:avLst/>
          </a:prstGeom>
          <a:solidFill>
            <a:srgbClr val="FEFFFF"/>
          </a:solidFill>
          <a:ln w="3175">
            <a:solidFill>
              <a:schemeClr val="accent5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dirty="0">
                <a:solidFill>
                  <a:schemeClr val="accent5">
                    <a:lumMod val="50000"/>
                  </a:schemeClr>
                </a:solidFill>
              </a:rPr>
              <a:t>录像</a:t>
            </a:r>
            <a:r>
              <a:rPr lang="zh-CN" altLang="en-US" sz="2400" dirty="0" smtClean="0">
                <a:solidFill>
                  <a:schemeClr val="accent5">
                    <a:lumMod val="50000"/>
                  </a:schemeClr>
                </a:solidFill>
              </a:rPr>
              <a:t>制作</a:t>
            </a:r>
            <a:endParaRPr lang="zh-CN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MH_Other_11"/>
          <p:cNvSpPr/>
          <p:nvPr>
            <p:custDataLst>
              <p:tags r:id="rId19"/>
            </p:custDataLst>
          </p:nvPr>
        </p:nvSpPr>
        <p:spPr>
          <a:xfrm>
            <a:off x="8246147" y="2501319"/>
            <a:ext cx="476250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2800" dirty="0" smtClean="0">
                <a:solidFill>
                  <a:srgbClr val="FEFFFF"/>
                </a:solidFill>
              </a:rPr>
              <a:t>5</a:t>
            </a:r>
            <a:endParaRPr lang="zh-CN" altLang="en-US" sz="2800" dirty="0">
              <a:solidFill>
                <a:srgbClr val="FEFFFF"/>
              </a:solidFill>
            </a:endParaRPr>
          </a:p>
        </p:txBody>
      </p:sp>
      <p:sp>
        <p:nvSpPr>
          <p:cNvPr id="63" name="MH_Other_7"/>
          <p:cNvSpPr/>
          <p:nvPr>
            <p:custDataLst>
              <p:tags r:id="rId20"/>
            </p:custDataLst>
          </p:nvPr>
        </p:nvSpPr>
        <p:spPr>
          <a:xfrm rot="16200000">
            <a:off x="8823640" y="3461756"/>
            <a:ext cx="2085975" cy="514350"/>
          </a:xfrm>
          <a:prstGeom prst="parallelogram">
            <a:avLst>
              <a:gd name="adj" fmla="val 156667"/>
            </a:avLst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4" name="MH_Other_10"/>
          <p:cNvSpPr/>
          <p:nvPr>
            <p:custDataLst>
              <p:tags r:id="rId21"/>
            </p:custDataLst>
          </p:nvPr>
        </p:nvSpPr>
        <p:spPr>
          <a:xfrm>
            <a:off x="10677839" y="2501319"/>
            <a:ext cx="184150" cy="174625"/>
          </a:xfrm>
          <a:prstGeom prst="rtTriangle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>
              <a:defRPr/>
            </a:pPr>
            <a:endParaRPr lang="zh-CN" altLang="en-US" sz="2800"/>
          </a:p>
        </p:txBody>
      </p:sp>
      <p:sp>
        <p:nvSpPr>
          <p:cNvPr id="65" name="MH_SubTitle_4"/>
          <p:cNvSpPr/>
          <p:nvPr>
            <p:custDataLst>
              <p:tags r:id="rId22"/>
            </p:custDataLst>
          </p:nvPr>
        </p:nvSpPr>
        <p:spPr>
          <a:xfrm>
            <a:off x="10123802" y="2675944"/>
            <a:ext cx="1377950" cy="2085975"/>
          </a:xfrm>
          <a:prstGeom prst="rect">
            <a:avLst/>
          </a:prstGeom>
          <a:solidFill>
            <a:srgbClr val="FEFFFF"/>
          </a:solidFill>
          <a:ln w="3175"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44000" rIns="7200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400" dirty="0">
                <a:solidFill>
                  <a:srgbClr val="C00000"/>
                </a:solidFill>
              </a:rPr>
              <a:t>上</a:t>
            </a:r>
            <a:r>
              <a:rPr lang="zh-CN" altLang="en-US" sz="2400" dirty="0" smtClean="0">
                <a:solidFill>
                  <a:srgbClr val="C00000"/>
                </a:solidFill>
              </a:rPr>
              <a:t>传网络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66" name="MH_Other_11"/>
          <p:cNvSpPr/>
          <p:nvPr>
            <p:custDataLst>
              <p:tags r:id="rId23"/>
            </p:custDataLst>
          </p:nvPr>
        </p:nvSpPr>
        <p:spPr>
          <a:xfrm>
            <a:off x="10192064" y="2501319"/>
            <a:ext cx="476250" cy="542925"/>
          </a:xfrm>
          <a:custGeom>
            <a:avLst/>
            <a:gdLst>
              <a:gd name="connsiteX0" fmla="*/ 0 w 466725"/>
              <a:gd name="connsiteY0" fmla="*/ 0 h 533401"/>
              <a:gd name="connsiteX1" fmla="*/ 466725 w 466725"/>
              <a:gd name="connsiteY1" fmla="*/ 0 h 533401"/>
              <a:gd name="connsiteX2" fmla="*/ 466725 w 466725"/>
              <a:gd name="connsiteY2" fmla="*/ 300038 h 533401"/>
              <a:gd name="connsiteX3" fmla="*/ 233362 w 466725"/>
              <a:gd name="connsiteY3" fmla="*/ 533401 h 533401"/>
              <a:gd name="connsiteX4" fmla="*/ 233363 w 466725"/>
              <a:gd name="connsiteY4" fmla="*/ 533400 h 533401"/>
              <a:gd name="connsiteX5" fmla="*/ 0 w 466725"/>
              <a:gd name="connsiteY5" fmla="*/ 300037 h 533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725" h="533401">
                <a:moveTo>
                  <a:pt x="0" y="0"/>
                </a:moveTo>
                <a:lnTo>
                  <a:pt x="466725" y="0"/>
                </a:lnTo>
                <a:lnTo>
                  <a:pt x="466725" y="300038"/>
                </a:lnTo>
                <a:cubicBezTo>
                  <a:pt x="466725" y="428921"/>
                  <a:pt x="362245" y="533401"/>
                  <a:pt x="233362" y="533401"/>
                </a:cubicBezTo>
                <a:lnTo>
                  <a:pt x="233363" y="533400"/>
                </a:lnTo>
                <a:cubicBezTo>
                  <a:pt x="104480" y="533400"/>
                  <a:pt x="0" y="428920"/>
                  <a:pt x="0" y="30003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254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2800" dirty="0" smtClean="0">
                <a:solidFill>
                  <a:srgbClr val="FEFFFF"/>
                </a:solidFill>
              </a:rPr>
              <a:t>6</a:t>
            </a:r>
            <a:endParaRPr lang="zh-CN" altLang="en-US" sz="28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0083" y="987728"/>
            <a:ext cx="91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、上传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</a:rPr>
              <a:t>平台</a:t>
            </a:r>
            <a:r>
              <a:rPr lang="en-US" altLang="zh-CN" sz="3200" b="1" dirty="0">
                <a:solidFill>
                  <a:schemeClr val="tx2"/>
                </a:solidFill>
                <a:latin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</a:rPr>
              <a:t>采用微课轻松录方式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72" y="2034754"/>
            <a:ext cx="10991597" cy="3390658"/>
          </a:xfrm>
          <a:prstGeom prst="rect">
            <a:avLst/>
          </a:prstGeom>
        </p:spPr>
      </p:pic>
      <p:sp>
        <p:nvSpPr>
          <p:cNvPr id="7" name="线形标注 2 6"/>
          <p:cNvSpPr/>
          <p:nvPr/>
        </p:nvSpPr>
        <p:spPr>
          <a:xfrm>
            <a:off x="550083" y="5528551"/>
            <a:ext cx="828725" cy="476519"/>
          </a:xfrm>
          <a:prstGeom prst="borderCallout2">
            <a:avLst>
              <a:gd name="adj1" fmla="val -8278"/>
              <a:gd name="adj2" fmla="val 19352"/>
              <a:gd name="adj3" fmla="val -70438"/>
              <a:gd name="adj4" fmla="val 23110"/>
              <a:gd name="adj5" fmla="val -141553"/>
              <a:gd name="adj6" fmla="val 793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勾选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297769" y="3543340"/>
            <a:ext cx="1287887" cy="476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线形标注 2 8"/>
          <p:cNvSpPr/>
          <p:nvPr/>
        </p:nvSpPr>
        <p:spPr>
          <a:xfrm>
            <a:off x="8288144" y="3061879"/>
            <a:ext cx="1911922" cy="3848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26250"/>
              <a:gd name="adj5" fmla="val 104770"/>
              <a:gd name="adj6" fmla="val -515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添加到评课活动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5472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0083" y="987728"/>
            <a:ext cx="91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、上传平台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——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使用其它方式制作（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）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225" y="1636898"/>
            <a:ext cx="6189188" cy="45994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7600" y="3066821"/>
            <a:ext cx="4327301" cy="668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线形标注 2 5"/>
          <p:cNvSpPr/>
          <p:nvPr/>
        </p:nvSpPr>
        <p:spPr>
          <a:xfrm>
            <a:off x="9115317" y="2442867"/>
            <a:ext cx="1911922" cy="95797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26250"/>
              <a:gd name="adj5" fmla="val 104770"/>
              <a:gd name="adj6" fmla="val -515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等待上传进度完成后再点击页面的“确认上传”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4168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0083" y="987728"/>
            <a:ext cx="91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</a:rPr>
              <a:t>四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、上传平台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——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使用其它方式制作（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2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）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26" y="2100443"/>
            <a:ext cx="10812485" cy="3362311"/>
          </a:xfrm>
          <a:prstGeom prst="rect">
            <a:avLst/>
          </a:prstGeom>
        </p:spPr>
      </p:pic>
      <p:sp>
        <p:nvSpPr>
          <p:cNvPr id="4" name="线形标注 2 3"/>
          <p:cNvSpPr/>
          <p:nvPr/>
        </p:nvSpPr>
        <p:spPr>
          <a:xfrm>
            <a:off x="477163" y="5752434"/>
            <a:ext cx="828725" cy="476519"/>
          </a:xfrm>
          <a:prstGeom prst="borderCallout2">
            <a:avLst>
              <a:gd name="adj1" fmla="val -8278"/>
              <a:gd name="adj2" fmla="val 19352"/>
              <a:gd name="adj3" fmla="val -70438"/>
              <a:gd name="adj4" fmla="val 23110"/>
              <a:gd name="adj5" fmla="val -182093"/>
              <a:gd name="adj6" fmla="val 7939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勾选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117464" y="3543339"/>
            <a:ext cx="1287887" cy="476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endParaRPr lang="zh-CN" altLang="en-US" dirty="0"/>
          </a:p>
        </p:txBody>
      </p:sp>
      <p:sp>
        <p:nvSpPr>
          <p:cNvPr id="6" name="线形标注 2 5"/>
          <p:cNvSpPr/>
          <p:nvPr/>
        </p:nvSpPr>
        <p:spPr>
          <a:xfrm>
            <a:off x="8288144" y="3061879"/>
            <a:ext cx="1911922" cy="38487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26250"/>
              <a:gd name="adj5" fmla="val 104770"/>
              <a:gd name="adj6" fmla="val -515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添加到评课活动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1321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0083" y="987728"/>
            <a:ext cx="91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附：相关软件资源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>
            <a:off x="1844787" y="2540796"/>
            <a:ext cx="757238" cy="782637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00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>
            <a:off x="1949562" y="2648746"/>
            <a:ext cx="547688" cy="566737"/>
          </a:xfrm>
          <a:prstGeom prst="rect">
            <a:avLst/>
          </a:prstGeom>
          <a:solidFill>
            <a:srgbClr val="0E9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01</a:t>
            </a:r>
            <a:endParaRPr lang="zh-CN" altLang="en-US" sz="240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5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4901" y="2464596"/>
            <a:ext cx="23463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en-US" altLang="zh-CN" sz="2000" b="1" dirty="0" smtClean="0">
                <a:solidFill>
                  <a:srgbClr val="01A7B4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PPT</a:t>
            </a:r>
            <a:r>
              <a:rPr lang="zh-CN" altLang="en-US" sz="2000" b="1" dirty="0" smtClean="0">
                <a:solidFill>
                  <a:srgbClr val="01A7B4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美化大师</a:t>
            </a:r>
            <a:endParaRPr lang="zh-CN" altLang="en-US" sz="2000" b="1" dirty="0">
              <a:solidFill>
                <a:srgbClr val="01A7B4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MH_Other_3"/>
          <p:cNvSpPr/>
          <p:nvPr>
            <p:custDataLst>
              <p:tags r:id="rId4"/>
            </p:custDataLst>
          </p:nvPr>
        </p:nvSpPr>
        <p:spPr>
          <a:xfrm>
            <a:off x="6291264" y="2630489"/>
            <a:ext cx="757237" cy="782637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86B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MH_Text_1"/>
          <p:cNvSpPr txBox="1"/>
          <p:nvPr>
            <p:custDataLst>
              <p:tags r:id="rId5"/>
            </p:custDataLst>
          </p:nvPr>
        </p:nvSpPr>
        <p:spPr>
          <a:xfrm>
            <a:off x="2744901" y="2853533"/>
            <a:ext cx="3261819" cy="917575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dirty="0">
                <a:latin typeface="Calibri" panose="020F0502020204030204" pitchFamily="34" charset="0"/>
              </a:rPr>
              <a:t>http://pan.baidu.com/s/1b1wSLg</a:t>
            </a:r>
            <a:endParaRPr lang="zh-CN" altLang="en-US" dirty="0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MH_Other_4"/>
          <p:cNvSpPr/>
          <p:nvPr>
            <p:custDataLst>
              <p:tags r:id="rId6"/>
            </p:custDataLst>
          </p:nvPr>
        </p:nvSpPr>
        <p:spPr>
          <a:xfrm>
            <a:off x="6396039" y="2738439"/>
            <a:ext cx="547687" cy="566737"/>
          </a:xfrm>
          <a:prstGeom prst="rect">
            <a:avLst/>
          </a:prstGeom>
          <a:solidFill>
            <a:srgbClr val="7FA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02</a:t>
            </a:r>
            <a:endParaRPr lang="zh-CN" altLang="en-US" sz="240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9" name="MH_SubTitle_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91376" y="2554289"/>
            <a:ext cx="23463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r>
              <a:rPr lang="zh-CN" altLang="en-US" sz="2000" b="1" dirty="0" smtClean="0">
                <a:solidFill>
                  <a:srgbClr val="86B034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录屏</a:t>
            </a:r>
            <a:r>
              <a:rPr lang="da-DK" altLang="zh-CN" sz="2000" b="1" dirty="0" smtClean="0">
                <a:solidFill>
                  <a:srgbClr val="86B034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Camtasia </a:t>
            </a:r>
            <a:r>
              <a:rPr lang="da-DK" altLang="zh-CN" sz="2000" b="1" dirty="0">
                <a:solidFill>
                  <a:srgbClr val="86B034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Studio</a:t>
            </a:r>
            <a:endParaRPr lang="zh-CN" altLang="en-US" sz="2000" b="1" dirty="0">
              <a:solidFill>
                <a:srgbClr val="86B034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MH_Other_5"/>
          <p:cNvSpPr/>
          <p:nvPr>
            <p:custDataLst>
              <p:tags r:id="rId8"/>
            </p:custDataLst>
          </p:nvPr>
        </p:nvSpPr>
        <p:spPr>
          <a:xfrm>
            <a:off x="1844787" y="4183776"/>
            <a:ext cx="757238" cy="782637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FC8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MH_Text_2"/>
          <p:cNvSpPr txBox="1"/>
          <p:nvPr>
            <p:custDataLst>
              <p:tags r:id="rId9"/>
            </p:custDataLst>
          </p:nvPr>
        </p:nvSpPr>
        <p:spPr>
          <a:xfrm>
            <a:off x="7191376" y="2943226"/>
            <a:ext cx="3433694" cy="917575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>
                <a:latin typeface="Calibri" panose="020F0502020204030204" pitchFamily="34" charset="0"/>
              </a:defRPr>
            </a:lvl1pPr>
          </a:lstStyle>
          <a:p>
            <a:r>
              <a:rPr lang="da-DK" altLang="zh-CN" dirty="0"/>
              <a:t>http://pan.baidu.com/s/1eSudyYu</a:t>
            </a:r>
            <a:endParaRPr lang="zh-CN" altLang="en-US" dirty="0"/>
          </a:p>
        </p:txBody>
      </p:sp>
      <p:sp>
        <p:nvSpPr>
          <p:cNvPr id="12" name="MH_Other_6"/>
          <p:cNvSpPr/>
          <p:nvPr>
            <p:custDataLst>
              <p:tags r:id="rId10"/>
            </p:custDataLst>
          </p:nvPr>
        </p:nvSpPr>
        <p:spPr>
          <a:xfrm>
            <a:off x="1949562" y="4291726"/>
            <a:ext cx="547688" cy="566737"/>
          </a:xfrm>
          <a:prstGeom prst="rect">
            <a:avLst/>
          </a:prstGeom>
          <a:solidFill>
            <a:srgbClr val="FD8B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03</a:t>
            </a:r>
            <a:endParaRPr lang="zh-CN" altLang="en-US" sz="240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3" name="MH_SubTitle_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44901" y="4107576"/>
            <a:ext cx="23463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rgbClr val="FC8C0A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视频编辑软件</a:t>
            </a:r>
            <a:r>
              <a:rPr lang="en-US" altLang="zh-CN" sz="2000" b="1" dirty="0" err="1" smtClean="0">
                <a:solidFill>
                  <a:srgbClr val="FC8C0A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Edius</a:t>
            </a:r>
            <a:endParaRPr lang="zh-CN" altLang="en-US" sz="2000" b="1" dirty="0">
              <a:solidFill>
                <a:srgbClr val="FC8C0A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MH_Other_7"/>
          <p:cNvSpPr/>
          <p:nvPr>
            <p:custDataLst>
              <p:tags r:id="rId12"/>
            </p:custDataLst>
          </p:nvPr>
        </p:nvSpPr>
        <p:spPr>
          <a:xfrm>
            <a:off x="6291264" y="4319589"/>
            <a:ext cx="757237" cy="782637"/>
          </a:xfrm>
          <a:custGeom>
            <a:avLst/>
            <a:gdLst>
              <a:gd name="connsiteX0" fmla="*/ 743029 w 757237"/>
              <a:gd name="connsiteY0" fmla="*/ 463225 h 783577"/>
              <a:gd name="connsiteX1" fmla="*/ 757237 w 757237"/>
              <a:gd name="connsiteY1" fmla="*/ 463225 h 783577"/>
              <a:gd name="connsiteX2" fmla="*/ 757237 w 757237"/>
              <a:gd name="connsiteY2" fmla="*/ 783577 h 783577"/>
              <a:gd name="connsiteX3" fmla="*/ 450056 w 757237"/>
              <a:gd name="connsiteY3" fmla="*/ 783577 h 783577"/>
              <a:gd name="connsiteX4" fmla="*/ 450056 w 757237"/>
              <a:gd name="connsiteY4" fmla="*/ 768874 h 783577"/>
              <a:gd name="connsiteX5" fmla="*/ 743029 w 757237"/>
              <a:gd name="connsiteY5" fmla="*/ 768874 h 783577"/>
              <a:gd name="connsiteX6" fmla="*/ 0 w 757237"/>
              <a:gd name="connsiteY6" fmla="*/ 463225 h 783577"/>
              <a:gd name="connsiteX7" fmla="*/ 14207 w 757237"/>
              <a:gd name="connsiteY7" fmla="*/ 463225 h 783577"/>
              <a:gd name="connsiteX8" fmla="*/ 14207 w 757237"/>
              <a:gd name="connsiteY8" fmla="*/ 768874 h 783577"/>
              <a:gd name="connsiteX9" fmla="*/ 307181 w 757237"/>
              <a:gd name="connsiteY9" fmla="*/ 768874 h 783577"/>
              <a:gd name="connsiteX10" fmla="*/ 307181 w 757237"/>
              <a:gd name="connsiteY10" fmla="*/ 783577 h 783577"/>
              <a:gd name="connsiteX11" fmla="*/ 0 w 757237"/>
              <a:gd name="connsiteY11" fmla="*/ 783577 h 783577"/>
              <a:gd name="connsiteX12" fmla="*/ 450056 w 757237"/>
              <a:gd name="connsiteY12" fmla="*/ 0 h 783577"/>
              <a:gd name="connsiteX13" fmla="*/ 757237 w 757237"/>
              <a:gd name="connsiteY13" fmla="*/ 0 h 783577"/>
              <a:gd name="connsiteX14" fmla="*/ 757237 w 757237"/>
              <a:gd name="connsiteY14" fmla="*/ 320350 h 783577"/>
              <a:gd name="connsiteX15" fmla="*/ 743029 w 757237"/>
              <a:gd name="connsiteY15" fmla="*/ 320350 h 783577"/>
              <a:gd name="connsiteX16" fmla="*/ 743029 w 757237"/>
              <a:gd name="connsiteY16" fmla="*/ 14702 h 783577"/>
              <a:gd name="connsiteX17" fmla="*/ 450056 w 757237"/>
              <a:gd name="connsiteY17" fmla="*/ 14702 h 783577"/>
              <a:gd name="connsiteX18" fmla="*/ 0 w 757237"/>
              <a:gd name="connsiteY18" fmla="*/ 0 h 783577"/>
              <a:gd name="connsiteX19" fmla="*/ 307181 w 757237"/>
              <a:gd name="connsiteY19" fmla="*/ 0 h 783577"/>
              <a:gd name="connsiteX20" fmla="*/ 307181 w 757237"/>
              <a:gd name="connsiteY20" fmla="*/ 14702 h 783577"/>
              <a:gd name="connsiteX21" fmla="*/ 14207 w 757237"/>
              <a:gd name="connsiteY21" fmla="*/ 14702 h 783577"/>
              <a:gd name="connsiteX22" fmla="*/ 14207 w 757237"/>
              <a:gd name="connsiteY22" fmla="*/ 320350 h 783577"/>
              <a:gd name="connsiteX23" fmla="*/ 0 w 757237"/>
              <a:gd name="connsiteY23" fmla="*/ 320350 h 783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7237" h="783577">
                <a:moveTo>
                  <a:pt x="743029" y="463225"/>
                </a:moveTo>
                <a:lnTo>
                  <a:pt x="757237" y="463225"/>
                </a:lnTo>
                <a:lnTo>
                  <a:pt x="757237" y="783577"/>
                </a:lnTo>
                <a:lnTo>
                  <a:pt x="450056" y="783577"/>
                </a:lnTo>
                <a:lnTo>
                  <a:pt x="450056" y="768874"/>
                </a:lnTo>
                <a:lnTo>
                  <a:pt x="743029" y="768874"/>
                </a:lnTo>
                <a:close/>
                <a:moveTo>
                  <a:pt x="0" y="463225"/>
                </a:moveTo>
                <a:lnTo>
                  <a:pt x="14207" y="463225"/>
                </a:lnTo>
                <a:lnTo>
                  <a:pt x="14207" y="768874"/>
                </a:lnTo>
                <a:lnTo>
                  <a:pt x="307181" y="768874"/>
                </a:lnTo>
                <a:lnTo>
                  <a:pt x="307181" y="783577"/>
                </a:lnTo>
                <a:lnTo>
                  <a:pt x="0" y="783577"/>
                </a:lnTo>
                <a:close/>
                <a:moveTo>
                  <a:pt x="450056" y="0"/>
                </a:moveTo>
                <a:lnTo>
                  <a:pt x="757237" y="0"/>
                </a:lnTo>
                <a:lnTo>
                  <a:pt x="757237" y="320350"/>
                </a:lnTo>
                <a:lnTo>
                  <a:pt x="743029" y="320350"/>
                </a:lnTo>
                <a:lnTo>
                  <a:pt x="743029" y="14702"/>
                </a:lnTo>
                <a:lnTo>
                  <a:pt x="450056" y="14702"/>
                </a:lnTo>
                <a:close/>
                <a:moveTo>
                  <a:pt x="0" y="0"/>
                </a:moveTo>
                <a:lnTo>
                  <a:pt x="307181" y="0"/>
                </a:lnTo>
                <a:lnTo>
                  <a:pt x="307181" y="14702"/>
                </a:lnTo>
                <a:lnTo>
                  <a:pt x="14207" y="14702"/>
                </a:lnTo>
                <a:lnTo>
                  <a:pt x="14207" y="320350"/>
                </a:lnTo>
                <a:lnTo>
                  <a:pt x="0" y="320350"/>
                </a:lnTo>
                <a:close/>
              </a:path>
            </a:pathLst>
          </a:custGeom>
          <a:solidFill>
            <a:srgbClr val="A20C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MH_Text_3"/>
          <p:cNvSpPr txBox="1"/>
          <p:nvPr>
            <p:custDataLst>
              <p:tags r:id="rId13"/>
            </p:custDataLst>
          </p:nvPr>
        </p:nvSpPr>
        <p:spPr>
          <a:xfrm>
            <a:off x="2744901" y="4496513"/>
            <a:ext cx="3376612" cy="917575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>
                <a:latin typeface="Calibri" panose="020F0502020204030204" pitchFamily="34" charset="0"/>
              </a:defRPr>
            </a:lvl1pPr>
          </a:lstStyle>
          <a:p>
            <a:r>
              <a:rPr lang="da-DK" altLang="zh-CN" dirty="0"/>
              <a:t>http://pan.baidu.com/s/1c12EIK4</a:t>
            </a:r>
            <a:endParaRPr lang="zh-CN" altLang="en-US" dirty="0"/>
          </a:p>
        </p:txBody>
      </p:sp>
      <p:sp>
        <p:nvSpPr>
          <p:cNvPr id="16" name="MH_Other_8"/>
          <p:cNvSpPr/>
          <p:nvPr>
            <p:custDataLst>
              <p:tags r:id="rId14"/>
            </p:custDataLst>
          </p:nvPr>
        </p:nvSpPr>
        <p:spPr>
          <a:xfrm>
            <a:off x="6396039" y="4427539"/>
            <a:ext cx="547687" cy="566737"/>
          </a:xfrm>
          <a:prstGeom prst="rect">
            <a:avLst/>
          </a:prstGeom>
          <a:solidFill>
            <a:srgbClr val="A91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zh-CN" sz="2400">
                <a:solidFill>
                  <a:srgbClr val="FFFF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04</a:t>
            </a:r>
            <a:endParaRPr lang="zh-CN" altLang="en-US" sz="2400">
              <a:solidFill>
                <a:srgbClr val="FFFFFF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7" name="MH_SubTitle_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91376" y="4243389"/>
            <a:ext cx="2346325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A80C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转</a:t>
            </a:r>
            <a:r>
              <a:rPr lang="zh-CN" altLang="en-US" sz="2000" b="1" dirty="0" smtClean="0">
                <a:solidFill>
                  <a:srgbClr val="A80C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格式</a:t>
            </a:r>
            <a:r>
              <a:rPr lang="en-US" altLang="zh-CN" sz="2000" b="1" dirty="0" err="1">
                <a:solidFill>
                  <a:srgbClr val="A80C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TMPGEnc</a:t>
            </a:r>
            <a:endParaRPr lang="zh-CN" altLang="en-US" sz="2000" b="1" dirty="0">
              <a:solidFill>
                <a:srgbClr val="A80C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MH_Text_4"/>
          <p:cNvSpPr txBox="1"/>
          <p:nvPr>
            <p:custDataLst>
              <p:tags r:id="rId16"/>
            </p:custDataLst>
          </p:nvPr>
        </p:nvSpPr>
        <p:spPr>
          <a:xfrm>
            <a:off x="7191376" y="4632326"/>
            <a:ext cx="3433694" cy="917575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>
                <a:latin typeface="Calibri" panose="020F0502020204030204" pitchFamily="34" charset="0"/>
              </a:defRPr>
            </a:lvl1pPr>
          </a:lstStyle>
          <a:p>
            <a:r>
              <a:rPr lang="da-DK" altLang="zh-CN" dirty="0"/>
              <a:t>http://pan.baidu.com/s/1dEMV3Mx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0946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54590" y="1374486"/>
            <a:ext cx="6607175" cy="25542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z="16600" dirty="0">
                <a:solidFill>
                  <a:schemeClr val="accent1">
                    <a:lumMod val="40000"/>
                    <a:lumOff val="60000"/>
                  </a:schemeClr>
                </a:solidFill>
                <a:latin typeface="Impact" panose="020B0806030902050204" pitchFamily="34" charset="0"/>
              </a:rPr>
              <a:t>THANKS</a:t>
            </a:r>
            <a:endParaRPr lang="zh-CN" altLang="zh-CN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565715" y="2541298"/>
            <a:ext cx="6494463" cy="4349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4400" spc="300" dirty="0">
              <a:ln w="3175">
                <a:noFill/>
              </a:ln>
              <a:solidFill>
                <a:schemeClr val="accent1">
                  <a:lumMod val="50000"/>
                </a:schemeClr>
              </a:solidFill>
              <a:latin typeface="方正毡笔黑繁体" panose="03000509000000000000" pitchFamily="65" charset="-122"/>
              <a:ea typeface="方正毡笔黑繁体" panose="03000509000000000000" pitchFamily="65" charset="-122"/>
            </a:endParaRPr>
          </a:p>
        </p:txBody>
      </p:sp>
      <p:sp>
        <p:nvSpPr>
          <p:cNvPr id="4" name="KSO_Shape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8960165" y="1337973"/>
            <a:ext cx="428625" cy="519113"/>
          </a:xfrm>
          <a:custGeom>
            <a:avLst/>
            <a:gdLst>
              <a:gd name="T0" fmla="*/ 371445 w 968375"/>
              <a:gd name="T1" fmla="*/ 4170766 h 1170887"/>
              <a:gd name="T2" fmla="*/ 1792630 w 968375"/>
              <a:gd name="T3" fmla="*/ 4800430 h 1170887"/>
              <a:gd name="T4" fmla="*/ 3197663 w 968375"/>
              <a:gd name="T5" fmla="*/ 4203058 h 1170887"/>
              <a:gd name="T6" fmla="*/ 3407611 w 968375"/>
              <a:gd name="T7" fmla="*/ 4299927 h 1170887"/>
              <a:gd name="T8" fmla="*/ 1792630 w 968375"/>
              <a:gd name="T9" fmla="*/ 5042605 h 1170887"/>
              <a:gd name="T10" fmla="*/ 145346 w 968375"/>
              <a:gd name="T11" fmla="*/ 4267639 h 1170887"/>
              <a:gd name="T12" fmla="*/ 371445 w 968375"/>
              <a:gd name="T13" fmla="*/ 4170766 h 1170887"/>
              <a:gd name="T14" fmla="*/ 3746756 w 968375"/>
              <a:gd name="T15" fmla="*/ 2669270 h 1170887"/>
              <a:gd name="T16" fmla="*/ 4166650 w 968375"/>
              <a:gd name="T17" fmla="*/ 3185913 h 1170887"/>
              <a:gd name="T18" fmla="*/ 3633706 w 968375"/>
              <a:gd name="T19" fmla="*/ 3718701 h 1170887"/>
              <a:gd name="T20" fmla="*/ 3439911 w 968375"/>
              <a:gd name="T21" fmla="*/ 3686415 h 1170887"/>
              <a:gd name="T22" fmla="*/ 3569109 w 968375"/>
              <a:gd name="T23" fmla="*/ 3476526 h 1170887"/>
              <a:gd name="T24" fmla="*/ 3633706 w 968375"/>
              <a:gd name="T25" fmla="*/ 3492671 h 1170887"/>
              <a:gd name="T26" fmla="*/ 3924402 w 968375"/>
              <a:gd name="T27" fmla="*/ 3185913 h 1170887"/>
              <a:gd name="T28" fmla="*/ 3730608 w 968375"/>
              <a:gd name="T29" fmla="*/ 2911445 h 1170887"/>
              <a:gd name="T30" fmla="*/ 3746756 w 968375"/>
              <a:gd name="T31" fmla="*/ 2669270 h 1170887"/>
              <a:gd name="T32" fmla="*/ 3536810 w 968375"/>
              <a:gd name="T33" fmla="*/ 2314074 h 1170887"/>
              <a:gd name="T34" fmla="*/ 3569109 w 968375"/>
              <a:gd name="T35" fmla="*/ 2636978 h 1170887"/>
              <a:gd name="T36" fmla="*/ 1792630 w 968375"/>
              <a:gd name="T37" fmla="*/ 4412946 h 1170887"/>
              <a:gd name="T38" fmla="*/ 0 w 968375"/>
              <a:gd name="T39" fmla="*/ 2636978 h 1170887"/>
              <a:gd name="T40" fmla="*/ 32302 w 968375"/>
              <a:gd name="T41" fmla="*/ 2346365 h 1170887"/>
              <a:gd name="T42" fmla="*/ 1792630 w 968375"/>
              <a:gd name="T43" fmla="*/ 3266639 h 1170887"/>
              <a:gd name="T44" fmla="*/ 3536810 w 968375"/>
              <a:gd name="T45" fmla="*/ 2346365 h 1170887"/>
              <a:gd name="T46" fmla="*/ 3536810 w 968375"/>
              <a:gd name="T47" fmla="*/ 2314074 h 1170887"/>
              <a:gd name="T48" fmla="*/ 1792630 w 968375"/>
              <a:gd name="T49" fmla="*/ 1603686 h 1170887"/>
              <a:gd name="T50" fmla="*/ 3343009 w 968375"/>
              <a:gd name="T51" fmla="*/ 2346365 h 1170887"/>
              <a:gd name="T52" fmla="*/ 3326861 w 968375"/>
              <a:gd name="T53" fmla="*/ 2459381 h 1170887"/>
              <a:gd name="T54" fmla="*/ 1792630 w 968375"/>
              <a:gd name="T55" fmla="*/ 1942738 h 1170887"/>
              <a:gd name="T56" fmla="*/ 242248 w 968375"/>
              <a:gd name="T57" fmla="*/ 2459381 h 1170887"/>
              <a:gd name="T58" fmla="*/ 226095 w 968375"/>
              <a:gd name="T59" fmla="*/ 2346365 h 1170887"/>
              <a:gd name="T60" fmla="*/ 1792630 w 968375"/>
              <a:gd name="T61" fmla="*/ 1603686 h 1170887"/>
              <a:gd name="T62" fmla="*/ 2340261 w 968375"/>
              <a:gd name="T63" fmla="*/ 267425 h 1170887"/>
              <a:gd name="T64" fmla="*/ 2384732 w 968375"/>
              <a:gd name="T65" fmla="*/ 1604557 h 1170887"/>
              <a:gd name="T66" fmla="*/ 2340261 w 968375"/>
              <a:gd name="T67" fmla="*/ 267425 h 1170887"/>
              <a:gd name="T68" fmla="*/ 1183916 w 968375"/>
              <a:gd name="T69" fmla="*/ 178285 h 1170887"/>
              <a:gd name="T70" fmla="*/ 1228390 w 968375"/>
              <a:gd name="T71" fmla="*/ 1515418 h 1170887"/>
              <a:gd name="T72" fmla="*/ 1183916 w 968375"/>
              <a:gd name="T73" fmla="*/ 178285 h 1170887"/>
              <a:gd name="T74" fmla="*/ 1762085 w 968375"/>
              <a:gd name="T75" fmla="*/ 0 h 1170887"/>
              <a:gd name="T76" fmla="*/ 1806562 w 968375"/>
              <a:gd name="T77" fmla="*/ 1337130 h 1170887"/>
              <a:gd name="T78" fmla="*/ 1762085 w 968375"/>
              <a:gd name="T79" fmla="*/ 0 h 11708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68375" h="1170887">
                <a:moveTo>
                  <a:pt x="86328" y="968447"/>
                </a:moveTo>
                <a:cubicBezTo>
                  <a:pt x="120108" y="1054672"/>
                  <a:pt x="258984" y="1114654"/>
                  <a:pt x="416627" y="1114654"/>
                </a:cubicBezTo>
                <a:cubicBezTo>
                  <a:pt x="566762" y="1114654"/>
                  <a:pt x="701884" y="1058421"/>
                  <a:pt x="743172" y="975945"/>
                </a:cubicBezTo>
                <a:cubicBezTo>
                  <a:pt x="791966" y="998438"/>
                  <a:pt x="791966" y="998438"/>
                  <a:pt x="791966" y="998438"/>
                </a:cubicBezTo>
                <a:cubicBezTo>
                  <a:pt x="743172" y="1103407"/>
                  <a:pt x="589283" y="1170887"/>
                  <a:pt x="416627" y="1170887"/>
                </a:cubicBezTo>
                <a:cubicBezTo>
                  <a:pt x="236464" y="1170887"/>
                  <a:pt x="78821" y="1095909"/>
                  <a:pt x="33780" y="990941"/>
                </a:cubicBezTo>
                <a:cubicBezTo>
                  <a:pt x="86328" y="968447"/>
                  <a:pt x="86328" y="968447"/>
                  <a:pt x="86328" y="968447"/>
                </a:cubicBezTo>
                <a:close/>
                <a:moveTo>
                  <a:pt x="870787" y="619801"/>
                </a:moveTo>
                <a:cubicBezTo>
                  <a:pt x="927088" y="634796"/>
                  <a:pt x="968375" y="683532"/>
                  <a:pt x="968375" y="739765"/>
                </a:cubicBezTo>
                <a:cubicBezTo>
                  <a:pt x="968375" y="810994"/>
                  <a:pt x="912074" y="863478"/>
                  <a:pt x="844513" y="863478"/>
                </a:cubicBezTo>
                <a:cubicBezTo>
                  <a:pt x="829500" y="863478"/>
                  <a:pt x="814486" y="863478"/>
                  <a:pt x="799473" y="855981"/>
                </a:cubicBezTo>
                <a:cubicBezTo>
                  <a:pt x="810733" y="840985"/>
                  <a:pt x="821993" y="822241"/>
                  <a:pt x="829500" y="807245"/>
                </a:cubicBezTo>
                <a:cubicBezTo>
                  <a:pt x="833253" y="807245"/>
                  <a:pt x="840760" y="810994"/>
                  <a:pt x="844513" y="810994"/>
                </a:cubicBezTo>
                <a:cubicBezTo>
                  <a:pt x="882047" y="810994"/>
                  <a:pt x="912074" y="777254"/>
                  <a:pt x="912074" y="739765"/>
                </a:cubicBezTo>
                <a:cubicBezTo>
                  <a:pt x="912074" y="713523"/>
                  <a:pt x="893307" y="687281"/>
                  <a:pt x="867034" y="676034"/>
                </a:cubicBezTo>
                <a:cubicBezTo>
                  <a:pt x="870787" y="661038"/>
                  <a:pt x="870787" y="642294"/>
                  <a:pt x="870787" y="619801"/>
                </a:cubicBezTo>
                <a:close/>
                <a:moveTo>
                  <a:pt x="821993" y="537325"/>
                </a:moveTo>
                <a:cubicBezTo>
                  <a:pt x="825746" y="556070"/>
                  <a:pt x="829500" y="582312"/>
                  <a:pt x="829500" y="612303"/>
                </a:cubicBezTo>
                <a:cubicBezTo>
                  <a:pt x="829500" y="840985"/>
                  <a:pt x="645584" y="1024681"/>
                  <a:pt x="416627" y="1024681"/>
                </a:cubicBezTo>
                <a:cubicBezTo>
                  <a:pt x="187669" y="1024681"/>
                  <a:pt x="0" y="840985"/>
                  <a:pt x="0" y="612303"/>
                </a:cubicBezTo>
                <a:cubicBezTo>
                  <a:pt x="0" y="586061"/>
                  <a:pt x="3753" y="563567"/>
                  <a:pt x="7507" y="544823"/>
                </a:cubicBezTo>
                <a:cubicBezTo>
                  <a:pt x="7507" y="664787"/>
                  <a:pt x="187669" y="758510"/>
                  <a:pt x="416627" y="758510"/>
                </a:cubicBezTo>
                <a:cubicBezTo>
                  <a:pt x="641830" y="758510"/>
                  <a:pt x="821993" y="664787"/>
                  <a:pt x="821993" y="544823"/>
                </a:cubicBezTo>
                <a:cubicBezTo>
                  <a:pt x="821993" y="541074"/>
                  <a:pt x="821993" y="541074"/>
                  <a:pt x="821993" y="537325"/>
                </a:cubicBezTo>
                <a:close/>
                <a:moveTo>
                  <a:pt x="416627" y="372374"/>
                </a:moveTo>
                <a:cubicBezTo>
                  <a:pt x="611803" y="372374"/>
                  <a:pt x="776952" y="451101"/>
                  <a:pt x="776952" y="544823"/>
                </a:cubicBezTo>
                <a:cubicBezTo>
                  <a:pt x="776952" y="556070"/>
                  <a:pt x="776952" y="563567"/>
                  <a:pt x="773199" y="571065"/>
                </a:cubicBezTo>
                <a:cubicBezTo>
                  <a:pt x="716898" y="499836"/>
                  <a:pt x="578023" y="451101"/>
                  <a:pt x="416627" y="451101"/>
                </a:cubicBezTo>
                <a:cubicBezTo>
                  <a:pt x="251477" y="451101"/>
                  <a:pt x="112601" y="499836"/>
                  <a:pt x="56301" y="571065"/>
                </a:cubicBezTo>
                <a:cubicBezTo>
                  <a:pt x="52547" y="563567"/>
                  <a:pt x="52547" y="556070"/>
                  <a:pt x="52547" y="544823"/>
                </a:cubicBezTo>
                <a:cubicBezTo>
                  <a:pt x="52547" y="451101"/>
                  <a:pt x="217696" y="372374"/>
                  <a:pt x="416627" y="372374"/>
                </a:cubicBezTo>
                <a:close/>
                <a:moveTo>
                  <a:pt x="543902" y="62096"/>
                </a:moveTo>
                <a:cubicBezTo>
                  <a:pt x="636930" y="186288"/>
                  <a:pt x="492220" y="196637"/>
                  <a:pt x="554238" y="372576"/>
                </a:cubicBezTo>
                <a:cubicBezTo>
                  <a:pt x="409528" y="155240"/>
                  <a:pt x="585248" y="196637"/>
                  <a:pt x="543902" y="62096"/>
                </a:cubicBezTo>
                <a:close/>
                <a:moveTo>
                  <a:pt x="275155" y="41398"/>
                </a:moveTo>
                <a:cubicBezTo>
                  <a:pt x="368183" y="175939"/>
                  <a:pt x="223472" y="175939"/>
                  <a:pt x="285491" y="351878"/>
                </a:cubicBezTo>
                <a:cubicBezTo>
                  <a:pt x="140780" y="144891"/>
                  <a:pt x="316500" y="186288"/>
                  <a:pt x="275155" y="41398"/>
                </a:cubicBezTo>
                <a:close/>
                <a:moveTo>
                  <a:pt x="409528" y="0"/>
                </a:moveTo>
                <a:cubicBezTo>
                  <a:pt x="502556" y="124192"/>
                  <a:pt x="357846" y="134542"/>
                  <a:pt x="419865" y="310480"/>
                </a:cubicBezTo>
                <a:cubicBezTo>
                  <a:pt x="275155" y="103493"/>
                  <a:pt x="450874" y="144891"/>
                  <a:pt x="40952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5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942520" y="2580280"/>
            <a:ext cx="1780112" cy="352832"/>
            <a:chOff x="2088" y="3330"/>
            <a:chExt cx="1786" cy="354"/>
          </a:xfrm>
          <a:solidFill>
            <a:schemeClr val="accent1">
              <a:lumMod val="50000"/>
            </a:schemeClr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2088" y="3336"/>
              <a:ext cx="322" cy="341"/>
            </a:xfrm>
            <a:custGeom>
              <a:avLst/>
              <a:gdLst>
                <a:gd name="T0" fmla="*/ 1030 w 5379"/>
                <a:gd name="T1" fmla="*/ 3786 h 5658"/>
                <a:gd name="T2" fmla="*/ 847 w 5379"/>
                <a:gd name="T3" fmla="*/ 4986 h 5658"/>
                <a:gd name="T4" fmla="*/ 1144 w 5379"/>
                <a:gd name="T5" fmla="*/ 4962 h 5658"/>
                <a:gd name="T6" fmla="*/ 1084 w 5379"/>
                <a:gd name="T7" fmla="*/ 3769 h 5658"/>
                <a:gd name="T8" fmla="*/ 2128 w 5379"/>
                <a:gd name="T9" fmla="*/ 3810 h 5658"/>
                <a:gd name="T10" fmla="*/ 1716 w 5379"/>
                <a:gd name="T11" fmla="*/ 3978 h 5658"/>
                <a:gd name="T12" fmla="*/ 1671 w 5379"/>
                <a:gd name="T13" fmla="*/ 4914 h 5658"/>
                <a:gd name="T14" fmla="*/ 2998 w 5379"/>
                <a:gd name="T15" fmla="*/ 3427 h 5658"/>
                <a:gd name="T16" fmla="*/ 2540 w 5379"/>
                <a:gd name="T17" fmla="*/ 2827 h 5658"/>
                <a:gd name="T18" fmla="*/ 2403 w 5379"/>
                <a:gd name="T19" fmla="*/ 3307 h 5658"/>
                <a:gd name="T20" fmla="*/ 2998 w 5379"/>
                <a:gd name="T21" fmla="*/ 2659 h 5658"/>
                <a:gd name="T22" fmla="*/ 1762 w 5379"/>
                <a:gd name="T23" fmla="*/ 2899 h 5658"/>
                <a:gd name="T24" fmla="*/ 526 w 5379"/>
                <a:gd name="T25" fmla="*/ 3355 h 5658"/>
                <a:gd name="T26" fmla="*/ 435 w 5379"/>
                <a:gd name="T27" fmla="*/ 2875 h 5658"/>
                <a:gd name="T28" fmla="*/ 4257 w 5379"/>
                <a:gd name="T29" fmla="*/ 2275 h 5658"/>
                <a:gd name="T30" fmla="*/ 3570 w 5379"/>
                <a:gd name="T31" fmla="*/ 3139 h 5658"/>
                <a:gd name="T32" fmla="*/ 3639 w 5379"/>
                <a:gd name="T33" fmla="*/ 3067 h 5658"/>
                <a:gd name="T34" fmla="*/ 4051 w 5379"/>
                <a:gd name="T35" fmla="*/ 3163 h 5658"/>
                <a:gd name="T36" fmla="*/ 4257 w 5379"/>
                <a:gd name="T37" fmla="*/ 2275 h 5658"/>
                <a:gd name="T38" fmla="*/ 2403 w 5379"/>
                <a:gd name="T39" fmla="*/ 2227 h 5658"/>
                <a:gd name="T40" fmla="*/ 2998 w 5379"/>
                <a:gd name="T41" fmla="*/ 2443 h 5658"/>
                <a:gd name="T42" fmla="*/ 1671 w 5379"/>
                <a:gd name="T43" fmla="*/ 1891 h 5658"/>
                <a:gd name="T44" fmla="*/ 641 w 5379"/>
                <a:gd name="T45" fmla="*/ 2419 h 5658"/>
                <a:gd name="T46" fmla="*/ 206 w 5379"/>
                <a:gd name="T47" fmla="*/ 2371 h 5658"/>
                <a:gd name="T48" fmla="*/ 1671 w 5379"/>
                <a:gd name="T49" fmla="*/ 1891 h 5658"/>
                <a:gd name="T50" fmla="*/ 2701 w 5379"/>
                <a:gd name="T51" fmla="*/ 1363 h 5658"/>
                <a:gd name="T52" fmla="*/ 2403 w 5379"/>
                <a:gd name="T53" fmla="*/ 1867 h 5658"/>
                <a:gd name="T54" fmla="*/ 2998 w 5379"/>
                <a:gd name="T55" fmla="*/ 1795 h 5658"/>
                <a:gd name="T56" fmla="*/ 2788 w 5379"/>
                <a:gd name="T57" fmla="*/ 1345 h 5658"/>
                <a:gd name="T58" fmla="*/ 2815 w 5379"/>
                <a:gd name="T59" fmla="*/ 164 h 5658"/>
                <a:gd name="T60" fmla="*/ 2975 w 5379"/>
                <a:gd name="T61" fmla="*/ 811 h 5658"/>
                <a:gd name="T62" fmla="*/ 3158 w 5379"/>
                <a:gd name="T63" fmla="*/ 1003 h 5658"/>
                <a:gd name="T64" fmla="*/ 3547 w 5379"/>
                <a:gd name="T65" fmla="*/ 1819 h 5658"/>
                <a:gd name="T66" fmla="*/ 4234 w 5379"/>
                <a:gd name="T67" fmla="*/ 1939 h 5658"/>
                <a:gd name="T68" fmla="*/ 4211 w 5379"/>
                <a:gd name="T69" fmla="*/ 571 h 5658"/>
                <a:gd name="T70" fmla="*/ 4875 w 5379"/>
                <a:gd name="T71" fmla="*/ 595 h 5658"/>
                <a:gd name="T72" fmla="*/ 5310 w 5379"/>
                <a:gd name="T73" fmla="*/ 1867 h 5658"/>
                <a:gd name="T74" fmla="*/ 4875 w 5379"/>
                <a:gd name="T75" fmla="*/ 2131 h 5658"/>
                <a:gd name="T76" fmla="*/ 4829 w 5379"/>
                <a:gd name="T77" fmla="*/ 5442 h 5658"/>
                <a:gd name="T78" fmla="*/ 4257 w 5379"/>
                <a:gd name="T79" fmla="*/ 3715 h 5658"/>
                <a:gd name="T80" fmla="*/ 3822 w 5379"/>
                <a:gd name="T81" fmla="*/ 3786 h 5658"/>
                <a:gd name="T82" fmla="*/ 3570 w 5379"/>
                <a:gd name="T83" fmla="*/ 3427 h 5658"/>
                <a:gd name="T84" fmla="*/ 3502 w 5379"/>
                <a:gd name="T85" fmla="*/ 5346 h 5658"/>
                <a:gd name="T86" fmla="*/ 2975 w 5379"/>
                <a:gd name="T87" fmla="*/ 4194 h 5658"/>
                <a:gd name="T88" fmla="*/ 2311 w 5379"/>
                <a:gd name="T89" fmla="*/ 4890 h 5658"/>
                <a:gd name="T90" fmla="*/ 1648 w 5379"/>
                <a:gd name="T91" fmla="*/ 4962 h 5658"/>
                <a:gd name="T92" fmla="*/ 343 w 5379"/>
                <a:gd name="T93" fmla="*/ 5586 h 5658"/>
                <a:gd name="T94" fmla="*/ 320 w 5379"/>
                <a:gd name="T95" fmla="*/ 4002 h 5658"/>
                <a:gd name="T96" fmla="*/ 778 w 5379"/>
                <a:gd name="T97" fmla="*/ 3619 h 5658"/>
                <a:gd name="T98" fmla="*/ 1602 w 5379"/>
                <a:gd name="T99" fmla="*/ 3667 h 5658"/>
                <a:gd name="T100" fmla="*/ 1854 w 5379"/>
                <a:gd name="T101" fmla="*/ 3451 h 5658"/>
                <a:gd name="T102" fmla="*/ 1877 w 5379"/>
                <a:gd name="T103" fmla="*/ 1435 h 5658"/>
                <a:gd name="T104" fmla="*/ 1899 w 5379"/>
                <a:gd name="T105" fmla="*/ 1291 h 5658"/>
                <a:gd name="T106" fmla="*/ 0 w 5379"/>
                <a:gd name="T107" fmla="*/ 1675 h 5658"/>
                <a:gd name="T108" fmla="*/ 1396 w 5379"/>
                <a:gd name="T109" fmla="*/ 1123 h 5658"/>
                <a:gd name="T110" fmla="*/ 1922 w 5379"/>
                <a:gd name="T111" fmla="*/ 1219 h 5658"/>
                <a:gd name="T112" fmla="*/ 2334 w 5379"/>
                <a:gd name="T113" fmla="*/ 1147 h 5658"/>
                <a:gd name="T114" fmla="*/ 2449 w 5379"/>
                <a:gd name="T115" fmla="*/ 451 h 5658"/>
                <a:gd name="T116" fmla="*/ 784 w 5379"/>
                <a:gd name="T117" fmla="*/ 8 h 5658"/>
                <a:gd name="T118" fmla="*/ 1053 w 5379"/>
                <a:gd name="T119" fmla="*/ 164 h 5658"/>
                <a:gd name="T120" fmla="*/ 869 w 5379"/>
                <a:gd name="T121" fmla="*/ 1003 h 5658"/>
                <a:gd name="T122" fmla="*/ 480 w 5379"/>
                <a:gd name="T123" fmla="*/ 499 h 5658"/>
                <a:gd name="T124" fmla="*/ 784 w 5379"/>
                <a:gd name="T125" fmla="*/ 8 h 5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79" h="5658">
                  <a:moveTo>
                    <a:pt x="1084" y="3769"/>
                  </a:moveTo>
                  <a:cubicBezTo>
                    <a:pt x="1068" y="3769"/>
                    <a:pt x="1050" y="3774"/>
                    <a:pt x="1030" y="3786"/>
                  </a:cubicBezTo>
                  <a:cubicBezTo>
                    <a:pt x="999" y="3818"/>
                    <a:pt x="938" y="3874"/>
                    <a:pt x="847" y="3954"/>
                  </a:cubicBezTo>
                  <a:cubicBezTo>
                    <a:pt x="877" y="4290"/>
                    <a:pt x="877" y="4634"/>
                    <a:pt x="847" y="4986"/>
                  </a:cubicBezTo>
                  <a:cubicBezTo>
                    <a:pt x="862" y="4986"/>
                    <a:pt x="900" y="4986"/>
                    <a:pt x="961" y="4986"/>
                  </a:cubicBezTo>
                  <a:cubicBezTo>
                    <a:pt x="1037" y="4970"/>
                    <a:pt x="1098" y="4962"/>
                    <a:pt x="1144" y="4962"/>
                  </a:cubicBezTo>
                  <a:cubicBezTo>
                    <a:pt x="1175" y="4578"/>
                    <a:pt x="1190" y="4298"/>
                    <a:pt x="1190" y="4122"/>
                  </a:cubicBezTo>
                  <a:cubicBezTo>
                    <a:pt x="1190" y="3888"/>
                    <a:pt x="1155" y="3771"/>
                    <a:pt x="1084" y="3769"/>
                  </a:cubicBezTo>
                  <a:close/>
                  <a:moveTo>
                    <a:pt x="2998" y="3427"/>
                  </a:moveTo>
                  <a:cubicBezTo>
                    <a:pt x="2769" y="3507"/>
                    <a:pt x="2479" y="3635"/>
                    <a:pt x="2128" y="3810"/>
                  </a:cubicBezTo>
                  <a:cubicBezTo>
                    <a:pt x="2037" y="3858"/>
                    <a:pt x="1968" y="3890"/>
                    <a:pt x="1922" y="3906"/>
                  </a:cubicBezTo>
                  <a:cubicBezTo>
                    <a:pt x="1861" y="3954"/>
                    <a:pt x="1793" y="3978"/>
                    <a:pt x="1716" y="3978"/>
                  </a:cubicBezTo>
                  <a:cubicBezTo>
                    <a:pt x="1716" y="4090"/>
                    <a:pt x="1709" y="4298"/>
                    <a:pt x="1693" y="4602"/>
                  </a:cubicBezTo>
                  <a:cubicBezTo>
                    <a:pt x="1678" y="4730"/>
                    <a:pt x="1671" y="4834"/>
                    <a:pt x="1671" y="4914"/>
                  </a:cubicBezTo>
                  <a:cubicBezTo>
                    <a:pt x="2250" y="4274"/>
                    <a:pt x="2693" y="3794"/>
                    <a:pt x="2998" y="3475"/>
                  </a:cubicBezTo>
                  <a:cubicBezTo>
                    <a:pt x="2998" y="3459"/>
                    <a:pt x="2998" y="3443"/>
                    <a:pt x="2998" y="3427"/>
                  </a:cubicBezTo>
                  <a:close/>
                  <a:moveTo>
                    <a:pt x="2998" y="2659"/>
                  </a:moveTo>
                  <a:cubicBezTo>
                    <a:pt x="2891" y="2691"/>
                    <a:pt x="2739" y="2747"/>
                    <a:pt x="2540" y="2827"/>
                  </a:cubicBezTo>
                  <a:cubicBezTo>
                    <a:pt x="2479" y="2843"/>
                    <a:pt x="2434" y="2859"/>
                    <a:pt x="2403" y="2875"/>
                  </a:cubicBezTo>
                  <a:cubicBezTo>
                    <a:pt x="2403" y="3035"/>
                    <a:pt x="2403" y="3179"/>
                    <a:pt x="2403" y="3307"/>
                  </a:cubicBezTo>
                  <a:cubicBezTo>
                    <a:pt x="2586" y="3259"/>
                    <a:pt x="2785" y="3219"/>
                    <a:pt x="2998" y="3187"/>
                  </a:cubicBezTo>
                  <a:cubicBezTo>
                    <a:pt x="2998" y="2995"/>
                    <a:pt x="2998" y="2819"/>
                    <a:pt x="2998" y="2659"/>
                  </a:cubicBezTo>
                  <a:close/>
                  <a:moveTo>
                    <a:pt x="1739" y="2659"/>
                  </a:moveTo>
                  <a:cubicBezTo>
                    <a:pt x="1747" y="2739"/>
                    <a:pt x="1754" y="2819"/>
                    <a:pt x="1762" y="2899"/>
                  </a:cubicBezTo>
                  <a:cubicBezTo>
                    <a:pt x="1457" y="2947"/>
                    <a:pt x="1083" y="3075"/>
                    <a:pt x="641" y="3283"/>
                  </a:cubicBezTo>
                  <a:cubicBezTo>
                    <a:pt x="595" y="3315"/>
                    <a:pt x="557" y="3339"/>
                    <a:pt x="526" y="3355"/>
                  </a:cubicBezTo>
                  <a:cubicBezTo>
                    <a:pt x="343" y="3419"/>
                    <a:pt x="229" y="3387"/>
                    <a:pt x="183" y="3259"/>
                  </a:cubicBezTo>
                  <a:cubicBezTo>
                    <a:pt x="122" y="3067"/>
                    <a:pt x="206" y="2939"/>
                    <a:pt x="435" y="2875"/>
                  </a:cubicBezTo>
                  <a:cubicBezTo>
                    <a:pt x="648" y="2795"/>
                    <a:pt x="1083" y="2723"/>
                    <a:pt x="1739" y="2659"/>
                  </a:cubicBezTo>
                  <a:close/>
                  <a:moveTo>
                    <a:pt x="4257" y="2275"/>
                  </a:moveTo>
                  <a:cubicBezTo>
                    <a:pt x="4013" y="2339"/>
                    <a:pt x="3784" y="2427"/>
                    <a:pt x="3570" y="2539"/>
                  </a:cubicBezTo>
                  <a:cubicBezTo>
                    <a:pt x="3570" y="2739"/>
                    <a:pt x="3570" y="2939"/>
                    <a:pt x="3570" y="3139"/>
                  </a:cubicBezTo>
                  <a:cubicBezTo>
                    <a:pt x="3570" y="3123"/>
                    <a:pt x="3586" y="3107"/>
                    <a:pt x="3616" y="3091"/>
                  </a:cubicBezTo>
                  <a:cubicBezTo>
                    <a:pt x="3631" y="3075"/>
                    <a:pt x="3639" y="3067"/>
                    <a:pt x="3639" y="3067"/>
                  </a:cubicBezTo>
                  <a:cubicBezTo>
                    <a:pt x="3776" y="2939"/>
                    <a:pt x="3898" y="2955"/>
                    <a:pt x="4005" y="3115"/>
                  </a:cubicBezTo>
                  <a:cubicBezTo>
                    <a:pt x="4005" y="3131"/>
                    <a:pt x="4021" y="3147"/>
                    <a:pt x="4051" y="3163"/>
                  </a:cubicBezTo>
                  <a:cubicBezTo>
                    <a:pt x="4143" y="3307"/>
                    <a:pt x="4211" y="3427"/>
                    <a:pt x="4257" y="3523"/>
                  </a:cubicBezTo>
                  <a:cubicBezTo>
                    <a:pt x="4257" y="3123"/>
                    <a:pt x="4257" y="2707"/>
                    <a:pt x="4257" y="2275"/>
                  </a:cubicBezTo>
                  <a:close/>
                  <a:moveTo>
                    <a:pt x="2998" y="2059"/>
                  </a:moveTo>
                  <a:cubicBezTo>
                    <a:pt x="2785" y="2107"/>
                    <a:pt x="2586" y="2163"/>
                    <a:pt x="2403" y="2227"/>
                  </a:cubicBezTo>
                  <a:cubicBezTo>
                    <a:pt x="2403" y="2323"/>
                    <a:pt x="2403" y="2419"/>
                    <a:pt x="2403" y="2515"/>
                  </a:cubicBezTo>
                  <a:cubicBezTo>
                    <a:pt x="2601" y="2467"/>
                    <a:pt x="2800" y="2443"/>
                    <a:pt x="2998" y="2443"/>
                  </a:cubicBezTo>
                  <a:cubicBezTo>
                    <a:pt x="2998" y="2315"/>
                    <a:pt x="2998" y="2187"/>
                    <a:pt x="2998" y="2059"/>
                  </a:cubicBezTo>
                  <a:close/>
                  <a:moveTo>
                    <a:pt x="1671" y="1891"/>
                  </a:moveTo>
                  <a:cubicBezTo>
                    <a:pt x="1686" y="1947"/>
                    <a:pt x="1701" y="2003"/>
                    <a:pt x="1716" y="2059"/>
                  </a:cubicBezTo>
                  <a:cubicBezTo>
                    <a:pt x="1442" y="2107"/>
                    <a:pt x="1083" y="2227"/>
                    <a:pt x="641" y="2419"/>
                  </a:cubicBezTo>
                  <a:cubicBezTo>
                    <a:pt x="595" y="2435"/>
                    <a:pt x="564" y="2451"/>
                    <a:pt x="549" y="2467"/>
                  </a:cubicBezTo>
                  <a:cubicBezTo>
                    <a:pt x="366" y="2563"/>
                    <a:pt x="251" y="2531"/>
                    <a:pt x="206" y="2371"/>
                  </a:cubicBezTo>
                  <a:cubicBezTo>
                    <a:pt x="129" y="2227"/>
                    <a:pt x="190" y="2115"/>
                    <a:pt x="389" y="2035"/>
                  </a:cubicBezTo>
                  <a:cubicBezTo>
                    <a:pt x="618" y="1971"/>
                    <a:pt x="1045" y="1923"/>
                    <a:pt x="1671" y="1891"/>
                  </a:cubicBezTo>
                  <a:close/>
                  <a:moveTo>
                    <a:pt x="2788" y="1345"/>
                  </a:moveTo>
                  <a:cubicBezTo>
                    <a:pt x="2761" y="1345"/>
                    <a:pt x="2732" y="1351"/>
                    <a:pt x="2701" y="1363"/>
                  </a:cubicBezTo>
                  <a:cubicBezTo>
                    <a:pt x="2640" y="1395"/>
                    <a:pt x="2548" y="1459"/>
                    <a:pt x="2426" y="1555"/>
                  </a:cubicBezTo>
                  <a:cubicBezTo>
                    <a:pt x="2426" y="1651"/>
                    <a:pt x="2418" y="1755"/>
                    <a:pt x="2403" y="1867"/>
                  </a:cubicBezTo>
                  <a:cubicBezTo>
                    <a:pt x="2556" y="1851"/>
                    <a:pt x="2609" y="1843"/>
                    <a:pt x="2563" y="1843"/>
                  </a:cubicBezTo>
                  <a:cubicBezTo>
                    <a:pt x="2777" y="1827"/>
                    <a:pt x="2922" y="1811"/>
                    <a:pt x="2998" y="1795"/>
                  </a:cubicBezTo>
                  <a:cubicBezTo>
                    <a:pt x="2998" y="1747"/>
                    <a:pt x="2998" y="1707"/>
                    <a:pt x="2998" y="1675"/>
                  </a:cubicBezTo>
                  <a:cubicBezTo>
                    <a:pt x="2973" y="1454"/>
                    <a:pt x="2903" y="1344"/>
                    <a:pt x="2788" y="1345"/>
                  </a:cubicBezTo>
                  <a:close/>
                  <a:moveTo>
                    <a:pt x="2744" y="163"/>
                  </a:moveTo>
                  <a:cubicBezTo>
                    <a:pt x="2767" y="161"/>
                    <a:pt x="2790" y="162"/>
                    <a:pt x="2815" y="164"/>
                  </a:cubicBezTo>
                  <a:cubicBezTo>
                    <a:pt x="2998" y="148"/>
                    <a:pt x="3067" y="283"/>
                    <a:pt x="3021" y="571"/>
                  </a:cubicBezTo>
                  <a:cubicBezTo>
                    <a:pt x="3021" y="619"/>
                    <a:pt x="3006" y="699"/>
                    <a:pt x="2975" y="811"/>
                  </a:cubicBezTo>
                  <a:cubicBezTo>
                    <a:pt x="2960" y="891"/>
                    <a:pt x="2952" y="947"/>
                    <a:pt x="2952" y="979"/>
                  </a:cubicBezTo>
                  <a:cubicBezTo>
                    <a:pt x="3029" y="979"/>
                    <a:pt x="3097" y="987"/>
                    <a:pt x="3158" y="1003"/>
                  </a:cubicBezTo>
                  <a:cubicBezTo>
                    <a:pt x="3433" y="1051"/>
                    <a:pt x="3563" y="1251"/>
                    <a:pt x="3547" y="1603"/>
                  </a:cubicBezTo>
                  <a:cubicBezTo>
                    <a:pt x="3547" y="1651"/>
                    <a:pt x="3547" y="1723"/>
                    <a:pt x="3547" y="1819"/>
                  </a:cubicBezTo>
                  <a:cubicBezTo>
                    <a:pt x="3563" y="1915"/>
                    <a:pt x="3570" y="1995"/>
                    <a:pt x="3570" y="2059"/>
                  </a:cubicBezTo>
                  <a:cubicBezTo>
                    <a:pt x="3753" y="2011"/>
                    <a:pt x="3975" y="1971"/>
                    <a:pt x="4234" y="1939"/>
                  </a:cubicBezTo>
                  <a:cubicBezTo>
                    <a:pt x="4234" y="1795"/>
                    <a:pt x="4234" y="1587"/>
                    <a:pt x="4234" y="1315"/>
                  </a:cubicBezTo>
                  <a:cubicBezTo>
                    <a:pt x="4219" y="995"/>
                    <a:pt x="4211" y="747"/>
                    <a:pt x="4211" y="571"/>
                  </a:cubicBezTo>
                  <a:cubicBezTo>
                    <a:pt x="4196" y="363"/>
                    <a:pt x="4288" y="243"/>
                    <a:pt x="4486" y="212"/>
                  </a:cubicBezTo>
                  <a:cubicBezTo>
                    <a:pt x="4730" y="196"/>
                    <a:pt x="4860" y="323"/>
                    <a:pt x="4875" y="595"/>
                  </a:cubicBezTo>
                  <a:cubicBezTo>
                    <a:pt x="4875" y="1027"/>
                    <a:pt x="4875" y="1459"/>
                    <a:pt x="4875" y="1891"/>
                  </a:cubicBezTo>
                  <a:cubicBezTo>
                    <a:pt x="5028" y="1875"/>
                    <a:pt x="5173" y="1867"/>
                    <a:pt x="5310" y="1867"/>
                  </a:cubicBezTo>
                  <a:cubicBezTo>
                    <a:pt x="5333" y="1939"/>
                    <a:pt x="5356" y="2011"/>
                    <a:pt x="5379" y="2083"/>
                  </a:cubicBezTo>
                  <a:cubicBezTo>
                    <a:pt x="5196" y="2083"/>
                    <a:pt x="5028" y="2099"/>
                    <a:pt x="4875" y="2131"/>
                  </a:cubicBezTo>
                  <a:cubicBezTo>
                    <a:pt x="4875" y="3043"/>
                    <a:pt x="4875" y="3715"/>
                    <a:pt x="4875" y="4146"/>
                  </a:cubicBezTo>
                  <a:cubicBezTo>
                    <a:pt x="4860" y="4658"/>
                    <a:pt x="4845" y="5090"/>
                    <a:pt x="4829" y="5442"/>
                  </a:cubicBezTo>
                  <a:cubicBezTo>
                    <a:pt x="4738" y="5458"/>
                    <a:pt x="4539" y="5530"/>
                    <a:pt x="4234" y="5658"/>
                  </a:cubicBezTo>
                  <a:cubicBezTo>
                    <a:pt x="4249" y="5194"/>
                    <a:pt x="4257" y="4546"/>
                    <a:pt x="4257" y="3715"/>
                  </a:cubicBezTo>
                  <a:cubicBezTo>
                    <a:pt x="4211" y="3715"/>
                    <a:pt x="4143" y="3722"/>
                    <a:pt x="4051" y="3738"/>
                  </a:cubicBezTo>
                  <a:cubicBezTo>
                    <a:pt x="3944" y="3754"/>
                    <a:pt x="3868" y="3770"/>
                    <a:pt x="3822" y="3786"/>
                  </a:cubicBezTo>
                  <a:cubicBezTo>
                    <a:pt x="3807" y="3754"/>
                    <a:pt x="3731" y="3643"/>
                    <a:pt x="3593" y="3451"/>
                  </a:cubicBezTo>
                  <a:cubicBezTo>
                    <a:pt x="3593" y="3451"/>
                    <a:pt x="3586" y="3443"/>
                    <a:pt x="3570" y="3427"/>
                  </a:cubicBezTo>
                  <a:cubicBezTo>
                    <a:pt x="3570" y="3411"/>
                    <a:pt x="3563" y="3403"/>
                    <a:pt x="3547" y="3403"/>
                  </a:cubicBezTo>
                  <a:cubicBezTo>
                    <a:pt x="3547" y="3978"/>
                    <a:pt x="3532" y="4626"/>
                    <a:pt x="3502" y="5346"/>
                  </a:cubicBezTo>
                  <a:cubicBezTo>
                    <a:pt x="3303" y="5394"/>
                    <a:pt x="3090" y="5466"/>
                    <a:pt x="2861" y="5562"/>
                  </a:cubicBezTo>
                  <a:cubicBezTo>
                    <a:pt x="2907" y="5130"/>
                    <a:pt x="2945" y="4674"/>
                    <a:pt x="2975" y="4194"/>
                  </a:cubicBezTo>
                  <a:cubicBezTo>
                    <a:pt x="2853" y="4322"/>
                    <a:pt x="2685" y="4498"/>
                    <a:pt x="2472" y="4722"/>
                  </a:cubicBezTo>
                  <a:cubicBezTo>
                    <a:pt x="2395" y="4802"/>
                    <a:pt x="2342" y="4858"/>
                    <a:pt x="2311" y="4890"/>
                  </a:cubicBezTo>
                  <a:cubicBezTo>
                    <a:pt x="2235" y="4906"/>
                    <a:pt x="2113" y="4922"/>
                    <a:pt x="1945" y="4938"/>
                  </a:cubicBezTo>
                  <a:cubicBezTo>
                    <a:pt x="1808" y="4954"/>
                    <a:pt x="1709" y="4962"/>
                    <a:pt x="1648" y="4962"/>
                  </a:cubicBezTo>
                  <a:cubicBezTo>
                    <a:pt x="1648" y="5010"/>
                    <a:pt x="1648" y="5042"/>
                    <a:pt x="1648" y="5058"/>
                  </a:cubicBezTo>
                  <a:cubicBezTo>
                    <a:pt x="1068" y="5250"/>
                    <a:pt x="633" y="5426"/>
                    <a:pt x="343" y="5586"/>
                  </a:cubicBezTo>
                  <a:cubicBezTo>
                    <a:pt x="343" y="5378"/>
                    <a:pt x="335" y="5058"/>
                    <a:pt x="320" y="4626"/>
                  </a:cubicBezTo>
                  <a:cubicBezTo>
                    <a:pt x="320" y="4306"/>
                    <a:pt x="320" y="4098"/>
                    <a:pt x="320" y="4002"/>
                  </a:cubicBezTo>
                  <a:cubicBezTo>
                    <a:pt x="290" y="3715"/>
                    <a:pt x="373" y="3571"/>
                    <a:pt x="572" y="3571"/>
                  </a:cubicBezTo>
                  <a:cubicBezTo>
                    <a:pt x="663" y="3555"/>
                    <a:pt x="732" y="3571"/>
                    <a:pt x="778" y="3619"/>
                  </a:cubicBezTo>
                  <a:cubicBezTo>
                    <a:pt x="900" y="3587"/>
                    <a:pt x="1053" y="3563"/>
                    <a:pt x="1236" y="3547"/>
                  </a:cubicBezTo>
                  <a:cubicBezTo>
                    <a:pt x="1404" y="3547"/>
                    <a:pt x="1526" y="3587"/>
                    <a:pt x="1602" y="3667"/>
                  </a:cubicBezTo>
                  <a:cubicBezTo>
                    <a:pt x="1602" y="3619"/>
                    <a:pt x="1617" y="3587"/>
                    <a:pt x="1648" y="3571"/>
                  </a:cubicBezTo>
                  <a:cubicBezTo>
                    <a:pt x="1663" y="3555"/>
                    <a:pt x="1732" y="3515"/>
                    <a:pt x="1854" y="3451"/>
                  </a:cubicBezTo>
                  <a:cubicBezTo>
                    <a:pt x="1854" y="3211"/>
                    <a:pt x="1861" y="2811"/>
                    <a:pt x="1877" y="2251"/>
                  </a:cubicBezTo>
                  <a:cubicBezTo>
                    <a:pt x="1877" y="1851"/>
                    <a:pt x="1877" y="1579"/>
                    <a:pt x="1877" y="1435"/>
                  </a:cubicBezTo>
                  <a:cubicBezTo>
                    <a:pt x="1877" y="1419"/>
                    <a:pt x="1884" y="1387"/>
                    <a:pt x="1899" y="1339"/>
                  </a:cubicBezTo>
                  <a:cubicBezTo>
                    <a:pt x="1899" y="1307"/>
                    <a:pt x="1899" y="1291"/>
                    <a:pt x="1899" y="1291"/>
                  </a:cubicBezTo>
                  <a:cubicBezTo>
                    <a:pt x="1442" y="1371"/>
                    <a:pt x="938" y="1547"/>
                    <a:pt x="389" y="1819"/>
                  </a:cubicBezTo>
                  <a:cubicBezTo>
                    <a:pt x="190" y="1899"/>
                    <a:pt x="61" y="1851"/>
                    <a:pt x="0" y="1675"/>
                  </a:cubicBezTo>
                  <a:cubicBezTo>
                    <a:pt x="0" y="1467"/>
                    <a:pt x="76" y="1339"/>
                    <a:pt x="229" y="1291"/>
                  </a:cubicBezTo>
                  <a:cubicBezTo>
                    <a:pt x="442" y="1227"/>
                    <a:pt x="831" y="1171"/>
                    <a:pt x="1396" y="1123"/>
                  </a:cubicBezTo>
                  <a:cubicBezTo>
                    <a:pt x="1594" y="1123"/>
                    <a:pt x="1739" y="1115"/>
                    <a:pt x="1831" y="1099"/>
                  </a:cubicBezTo>
                  <a:cubicBezTo>
                    <a:pt x="1861" y="1139"/>
                    <a:pt x="1892" y="1179"/>
                    <a:pt x="1922" y="1219"/>
                  </a:cubicBezTo>
                  <a:cubicBezTo>
                    <a:pt x="1953" y="1123"/>
                    <a:pt x="2022" y="1083"/>
                    <a:pt x="2128" y="1099"/>
                  </a:cubicBezTo>
                  <a:cubicBezTo>
                    <a:pt x="2205" y="1083"/>
                    <a:pt x="2273" y="1099"/>
                    <a:pt x="2334" y="1147"/>
                  </a:cubicBezTo>
                  <a:cubicBezTo>
                    <a:pt x="2350" y="1051"/>
                    <a:pt x="2380" y="883"/>
                    <a:pt x="2426" y="643"/>
                  </a:cubicBezTo>
                  <a:cubicBezTo>
                    <a:pt x="2441" y="547"/>
                    <a:pt x="2449" y="483"/>
                    <a:pt x="2449" y="451"/>
                  </a:cubicBezTo>
                  <a:cubicBezTo>
                    <a:pt x="2489" y="269"/>
                    <a:pt x="2587" y="173"/>
                    <a:pt x="2744" y="163"/>
                  </a:cubicBezTo>
                  <a:close/>
                  <a:moveTo>
                    <a:pt x="784" y="8"/>
                  </a:moveTo>
                  <a:cubicBezTo>
                    <a:pt x="864" y="16"/>
                    <a:pt x="946" y="60"/>
                    <a:pt x="1030" y="140"/>
                  </a:cubicBezTo>
                  <a:cubicBezTo>
                    <a:pt x="1030" y="140"/>
                    <a:pt x="1037" y="148"/>
                    <a:pt x="1053" y="164"/>
                  </a:cubicBezTo>
                  <a:cubicBezTo>
                    <a:pt x="1281" y="451"/>
                    <a:pt x="1442" y="675"/>
                    <a:pt x="1533" y="835"/>
                  </a:cubicBezTo>
                  <a:cubicBezTo>
                    <a:pt x="1304" y="867"/>
                    <a:pt x="1083" y="923"/>
                    <a:pt x="869" y="1003"/>
                  </a:cubicBezTo>
                  <a:cubicBezTo>
                    <a:pt x="839" y="955"/>
                    <a:pt x="770" y="867"/>
                    <a:pt x="663" y="739"/>
                  </a:cubicBezTo>
                  <a:cubicBezTo>
                    <a:pt x="572" y="627"/>
                    <a:pt x="511" y="547"/>
                    <a:pt x="480" y="499"/>
                  </a:cubicBezTo>
                  <a:cubicBezTo>
                    <a:pt x="373" y="339"/>
                    <a:pt x="396" y="204"/>
                    <a:pt x="549" y="92"/>
                  </a:cubicBezTo>
                  <a:cubicBezTo>
                    <a:pt x="625" y="28"/>
                    <a:pt x="703" y="0"/>
                    <a:pt x="784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33A0D1"/>
                </a:solidFill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586" y="3336"/>
              <a:ext cx="323" cy="341"/>
            </a:xfrm>
            <a:custGeom>
              <a:avLst/>
              <a:gdLst>
                <a:gd name="T0" fmla="*/ 1030 w 5379"/>
                <a:gd name="T1" fmla="*/ 3786 h 5658"/>
                <a:gd name="T2" fmla="*/ 847 w 5379"/>
                <a:gd name="T3" fmla="*/ 4986 h 5658"/>
                <a:gd name="T4" fmla="*/ 1144 w 5379"/>
                <a:gd name="T5" fmla="*/ 4962 h 5658"/>
                <a:gd name="T6" fmla="*/ 1084 w 5379"/>
                <a:gd name="T7" fmla="*/ 3769 h 5658"/>
                <a:gd name="T8" fmla="*/ 2129 w 5379"/>
                <a:gd name="T9" fmla="*/ 3810 h 5658"/>
                <a:gd name="T10" fmla="*/ 1717 w 5379"/>
                <a:gd name="T11" fmla="*/ 3978 h 5658"/>
                <a:gd name="T12" fmla="*/ 1671 w 5379"/>
                <a:gd name="T13" fmla="*/ 4914 h 5658"/>
                <a:gd name="T14" fmla="*/ 2998 w 5379"/>
                <a:gd name="T15" fmla="*/ 3427 h 5658"/>
                <a:gd name="T16" fmla="*/ 2541 w 5379"/>
                <a:gd name="T17" fmla="*/ 2827 h 5658"/>
                <a:gd name="T18" fmla="*/ 2403 w 5379"/>
                <a:gd name="T19" fmla="*/ 3307 h 5658"/>
                <a:gd name="T20" fmla="*/ 2998 w 5379"/>
                <a:gd name="T21" fmla="*/ 2659 h 5658"/>
                <a:gd name="T22" fmla="*/ 1762 w 5379"/>
                <a:gd name="T23" fmla="*/ 2899 h 5658"/>
                <a:gd name="T24" fmla="*/ 526 w 5379"/>
                <a:gd name="T25" fmla="*/ 3355 h 5658"/>
                <a:gd name="T26" fmla="*/ 435 w 5379"/>
                <a:gd name="T27" fmla="*/ 2875 h 5658"/>
                <a:gd name="T28" fmla="*/ 4257 w 5379"/>
                <a:gd name="T29" fmla="*/ 2275 h 5658"/>
                <a:gd name="T30" fmla="*/ 3571 w 5379"/>
                <a:gd name="T31" fmla="*/ 3139 h 5658"/>
                <a:gd name="T32" fmla="*/ 3639 w 5379"/>
                <a:gd name="T33" fmla="*/ 3067 h 5658"/>
                <a:gd name="T34" fmla="*/ 4051 w 5379"/>
                <a:gd name="T35" fmla="*/ 3163 h 5658"/>
                <a:gd name="T36" fmla="*/ 4257 w 5379"/>
                <a:gd name="T37" fmla="*/ 2275 h 5658"/>
                <a:gd name="T38" fmla="*/ 2403 w 5379"/>
                <a:gd name="T39" fmla="*/ 2227 h 5658"/>
                <a:gd name="T40" fmla="*/ 2998 w 5379"/>
                <a:gd name="T41" fmla="*/ 2443 h 5658"/>
                <a:gd name="T42" fmla="*/ 1671 w 5379"/>
                <a:gd name="T43" fmla="*/ 1891 h 5658"/>
                <a:gd name="T44" fmla="*/ 641 w 5379"/>
                <a:gd name="T45" fmla="*/ 2419 h 5658"/>
                <a:gd name="T46" fmla="*/ 206 w 5379"/>
                <a:gd name="T47" fmla="*/ 2371 h 5658"/>
                <a:gd name="T48" fmla="*/ 1671 w 5379"/>
                <a:gd name="T49" fmla="*/ 1891 h 5658"/>
                <a:gd name="T50" fmla="*/ 2701 w 5379"/>
                <a:gd name="T51" fmla="*/ 1363 h 5658"/>
                <a:gd name="T52" fmla="*/ 2403 w 5379"/>
                <a:gd name="T53" fmla="*/ 1867 h 5658"/>
                <a:gd name="T54" fmla="*/ 2998 w 5379"/>
                <a:gd name="T55" fmla="*/ 1795 h 5658"/>
                <a:gd name="T56" fmla="*/ 2788 w 5379"/>
                <a:gd name="T57" fmla="*/ 1345 h 5658"/>
                <a:gd name="T58" fmla="*/ 2815 w 5379"/>
                <a:gd name="T59" fmla="*/ 164 h 5658"/>
                <a:gd name="T60" fmla="*/ 2975 w 5379"/>
                <a:gd name="T61" fmla="*/ 811 h 5658"/>
                <a:gd name="T62" fmla="*/ 3159 w 5379"/>
                <a:gd name="T63" fmla="*/ 1003 h 5658"/>
                <a:gd name="T64" fmla="*/ 3548 w 5379"/>
                <a:gd name="T65" fmla="*/ 1819 h 5658"/>
                <a:gd name="T66" fmla="*/ 4234 w 5379"/>
                <a:gd name="T67" fmla="*/ 1939 h 5658"/>
                <a:gd name="T68" fmla="*/ 4212 w 5379"/>
                <a:gd name="T69" fmla="*/ 571 h 5658"/>
                <a:gd name="T70" fmla="*/ 4875 w 5379"/>
                <a:gd name="T71" fmla="*/ 595 h 5658"/>
                <a:gd name="T72" fmla="*/ 5310 w 5379"/>
                <a:gd name="T73" fmla="*/ 1867 h 5658"/>
                <a:gd name="T74" fmla="*/ 4875 w 5379"/>
                <a:gd name="T75" fmla="*/ 2131 h 5658"/>
                <a:gd name="T76" fmla="*/ 4830 w 5379"/>
                <a:gd name="T77" fmla="*/ 5442 h 5658"/>
                <a:gd name="T78" fmla="*/ 4257 w 5379"/>
                <a:gd name="T79" fmla="*/ 3715 h 5658"/>
                <a:gd name="T80" fmla="*/ 3822 w 5379"/>
                <a:gd name="T81" fmla="*/ 3786 h 5658"/>
                <a:gd name="T82" fmla="*/ 3571 w 5379"/>
                <a:gd name="T83" fmla="*/ 3427 h 5658"/>
                <a:gd name="T84" fmla="*/ 3502 w 5379"/>
                <a:gd name="T85" fmla="*/ 5346 h 5658"/>
                <a:gd name="T86" fmla="*/ 2975 w 5379"/>
                <a:gd name="T87" fmla="*/ 4194 h 5658"/>
                <a:gd name="T88" fmla="*/ 2312 w 5379"/>
                <a:gd name="T89" fmla="*/ 4890 h 5658"/>
                <a:gd name="T90" fmla="*/ 1648 w 5379"/>
                <a:gd name="T91" fmla="*/ 4962 h 5658"/>
                <a:gd name="T92" fmla="*/ 343 w 5379"/>
                <a:gd name="T93" fmla="*/ 5586 h 5658"/>
                <a:gd name="T94" fmla="*/ 320 w 5379"/>
                <a:gd name="T95" fmla="*/ 4002 h 5658"/>
                <a:gd name="T96" fmla="*/ 778 w 5379"/>
                <a:gd name="T97" fmla="*/ 3619 h 5658"/>
                <a:gd name="T98" fmla="*/ 1602 w 5379"/>
                <a:gd name="T99" fmla="*/ 3667 h 5658"/>
                <a:gd name="T100" fmla="*/ 1854 w 5379"/>
                <a:gd name="T101" fmla="*/ 3451 h 5658"/>
                <a:gd name="T102" fmla="*/ 1877 w 5379"/>
                <a:gd name="T103" fmla="*/ 1435 h 5658"/>
                <a:gd name="T104" fmla="*/ 1900 w 5379"/>
                <a:gd name="T105" fmla="*/ 1291 h 5658"/>
                <a:gd name="T106" fmla="*/ 0 w 5379"/>
                <a:gd name="T107" fmla="*/ 1675 h 5658"/>
                <a:gd name="T108" fmla="*/ 1396 w 5379"/>
                <a:gd name="T109" fmla="*/ 1123 h 5658"/>
                <a:gd name="T110" fmla="*/ 1923 w 5379"/>
                <a:gd name="T111" fmla="*/ 1219 h 5658"/>
                <a:gd name="T112" fmla="*/ 2335 w 5379"/>
                <a:gd name="T113" fmla="*/ 1147 h 5658"/>
                <a:gd name="T114" fmla="*/ 2449 w 5379"/>
                <a:gd name="T115" fmla="*/ 451 h 5658"/>
                <a:gd name="T116" fmla="*/ 784 w 5379"/>
                <a:gd name="T117" fmla="*/ 8 h 5658"/>
                <a:gd name="T118" fmla="*/ 1053 w 5379"/>
                <a:gd name="T119" fmla="*/ 164 h 5658"/>
                <a:gd name="T120" fmla="*/ 870 w 5379"/>
                <a:gd name="T121" fmla="*/ 1003 h 5658"/>
                <a:gd name="T122" fmla="*/ 481 w 5379"/>
                <a:gd name="T123" fmla="*/ 499 h 5658"/>
                <a:gd name="T124" fmla="*/ 784 w 5379"/>
                <a:gd name="T125" fmla="*/ 8 h 5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79" h="5658">
                  <a:moveTo>
                    <a:pt x="1084" y="3769"/>
                  </a:moveTo>
                  <a:cubicBezTo>
                    <a:pt x="1068" y="3769"/>
                    <a:pt x="1050" y="3774"/>
                    <a:pt x="1030" y="3786"/>
                  </a:cubicBezTo>
                  <a:cubicBezTo>
                    <a:pt x="999" y="3818"/>
                    <a:pt x="938" y="3874"/>
                    <a:pt x="847" y="3954"/>
                  </a:cubicBezTo>
                  <a:cubicBezTo>
                    <a:pt x="877" y="4290"/>
                    <a:pt x="877" y="4634"/>
                    <a:pt x="847" y="4986"/>
                  </a:cubicBezTo>
                  <a:cubicBezTo>
                    <a:pt x="862" y="4986"/>
                    <a:pt x="900" y="4986"/>
                    <a:pt x="961" y="4986"/>
                  </a:cubicBezTo>
                  <a:cubicBezTo>
                    <a:pt x="1038" y="4970"/>
                    <a:pt x="1099" y="4962"/>
                    <a:pt x="1144" y="4962"/>
                  </a:cubicBezTo>
                  <a:cubicBezTo>
                    <a:pt x="1175" y="4578"/>
                    <a:pt x="1190" y="4298"/>
                    <a:pt x="1190" y="4122"/>
                  </a:cubicBezTo>
                  <a:cubicBezTo>
                    <a:pt x="1190" y="3888"/>
                    <a:pt x="1155" y="3771"/>
                    <a:pt x="1084" y="3769"/>
                  </a:cubicBezTo>
                  <a:close/>
                  <a:moveTo>
                    <a:pt x="2998" y="3427"/>
                  </a:moveTo>
                  <a:cubicBezTo>
                    <a:pt x="2769" y="3507"/>
                    <a:pt x="2480" y="3635"/>
                    <a:pt x="2129" y="3810"/>
                  </a:cubicBezTo>
                  <a:cubicBezTo>
                    <a:pt x="2037" y="3858"/>
                    <a:pt x="1968" y="3890"/>
                    <a:pt x="1923" y="3906"/>
                  </a:cubicBezTo>
                  <a:cubicBezTo>
                    <a:pt x="1862" y="3954"/>
                    <a:pt x="1793" y="3978"/>
                    <a:pt x="1717" y="3978"/>
                  </a:cubicBezTo>
                  <a:cubicBezTo>
                    <a:pt x="1717" y="4090"/>
                    <a:pt x="1709" y="4298"/>
                    <a:pt x="1694" y="4602"/>
                  </a:cubicBezTo>
                  <a:cubicBezTo>
                    <a:pt x="1678" y="4730"/>
                    <a:pt x="1671" y="4834"/>
                    <a:pt x="1671" y="4914"/>
                  </a:cubicBezTo>
                  <a:cubicBezTo>
                    <a:pt x="2251" y="4274"/>
                    <a:pt x="2693" y="3794"/>
                    <a:pt x="2998" y="3475"/>
                  </a:cubicBezTo>
                  <a:cubicBezTo>
                    <a:pt x="2998" y="3459"/>
                    <a:pt x="2998" y="3443"/>
                    <a:pt x="2998" y="3427"/>
                  </a:cubicBezTo>
                  <a:close/>
                  <a:moveTo>
                    <a:pt x="2998" y="2659"/>
                  </a:moveTo>
                  <a:cubicBezTo>
                    <a:pt x="2892" y="2691"/>
                    <a:pt x="2739" y="2747"/>
                    <a:pt x="2541" y="2827"/>
                  </a:cubicBezTo>
                  <a:cubicBezTo>
                    <a:pt x="2480" y="2843"/>
                    <a:pt x="2434" y="2859"/>
                    <a:pt x="2403" y="2875"/>
                  </a:cubicBezTo>
                  <a:cubicBezTo>
                    <a:pt x="2403" y="3035"/>
                    <a:pt x="2403" y="3179"/>
                    <a:pt x="2403" y="3307"/>
                  </a:cubicBezTo>
                  <a:cubicBezTo>
                    <a:pt x="2586" y="3259"/>
                    <a:pt x="2785" y="3219"/>
                    <a:pt x="2998" y="3187"/>
                  </a:cubicBezTo>
                  <a:cubicBezTo>
                    <a:pt x="2998" y="2995"/>
                    <a:pt x="2998" y="2819"/>
                    <a:pt x="2998" y="2659"/>
                  </a:cubicBezTo>
                  <a:close/>
                  <a:moveTo>
                    <a:pt x="1739" y="2659"/>
                  </a:moveTo>
                  <a:cubicBezTo>
                    <a:pt x="1747" y="2739"/>
                    <a:pt x="1755" y="2819"/>
                    <a:pt x="1762" y="2899"/>
                  </a:cubicBezTo>
                  <a:cubicBezTo>
                    <a:pt x="1457" y="2947"/>
                    <a:pt x="1083" y="3075"/>
                    <a:pt x="641" y="3283"/>
                  </a:cubicBezTo>
                  <a:cubicBezTo>
                    <a:pt x="595" y="3315"/>
                    <a:pt x="557" y="3339"/>
                    <a:pt x="526" y="3355"/>
                  </a:cubicBezTo>
                  <a:cubicBezTo>
                    <a:pt x="343" y="3419"/>
                    <a:pt x="229" y="3387"/>
                    <a:pt x="183" y="3259"/>
                  </a:cubicBezTo>
                  <a:cubicBezTo>
                    <a:pt x="122" y="3067"/>
                    <a:pt x="206" y="2939"/>
                    <a:pt x="435" y="2875"/>
                  </a:cubicBezTo>
                  <a:cubicBezTo>
                    <a:pt x="648" y="2795"/>
                    <a:pt x="1083" y="2723"/>
                    <a:pt x="1739" y="2659"/>
                  </a:cubicBezTo>
                  <a:close/>
                  <a:moveTo>
                    <a:pt x="4257" y="2275"/>
                  </a:moveTo>
                  <a:cubicBezTo>
                    <a:pt x="4013" y="2339"/>
                    <a:pt x="3784" y="2427"/>
                    <a:pt x="3571" y="2539"/>
                  </a:cubicBezTo>
                  <a:cubicBezTo>
                    <a:pt x="3571" y="2739"/>
                    <a:pt x="3571" y="2939"/>
                    <a:pt x="3571" y="3139"/>
                  </a:cubicBezTo>
                  <a:cubicBezTo>
                    <a:pt x="3571" y="3123"/>
                    <a:pt x="3586" y="3107"/>
                    <a:pt x="3616" y="3091"/>
                  </a:cubicBezTo>
                  <a:cubicBezTo>
                    <a:pt x="3632" y="3075"/>
                    <a:pt x="3639" y="3067"/>
                    <a:pt x="3639" y="3067"/>
                  </a:cubicBezTo>
                  <a:cubicBezTo>
                    <a:pt x="3777" y="2939"/>
                    <a:pt x="3899" y="2955"/>
                    <a:pt x="4006" y="3115"/>
                  </a:cubicBezTo>
                  <a:cubicBezTo>
                    <a:pt x="4006" y="3131"/>
                    <a:pt x="4021" y="3147"/>
                    <a:pt x="4051" y="3163"/>
                  </a:cubicBezTo>
                  <a:cubicBezTo>
                    <a:pt x="4143" y="3307"/>
                    <a:pt x="4212" y="3427"/>
                    <a:pt x="4257" y="3523"/>
                  </a:cubicBezTo>
                  <a:cubicBezTo>
                    <a:pt x="4257" y="3123"/>
                    <a:pt x="4257" y="2707"/>
                    <a:pt x="4257" y="2275"/>
                  </a:cubicBezTo>
                  <a:close/>
                  <a:moveTo>
                    <a:pt x="2998" y="2059"/>
                  </a:moveTo>
                  <a:cubicBezTo>
                    <a:pt x="2785" y="2107"/>
                    <a:pt x="2586" y="2163"/>
                    <a:pt x="2403" y="2227"/>
                  </a:cubicBezTo>
                  <a:cubicBezTo>
                    <a:pt x="2403" y="2323"/>
                    <a:pt x="2403" y="2419"/>
                    <a:pt x="2403" y="2515"/>
                  </a:cubicBezTo>
                  <a:cubicBezTo>
                    <a:pt x="2602" y="2467"/>
                    <a:pt x="2800" y="2443"/>
                    <a:pt x="2998" y="2443"/>
                  </a:cubicBezTo>
                  <a:cubicBezTo>
                    <a:pt x="2998" y="2315"/>
                    <a:pt x="2998" y="2187"/>
                    <a:pt x="2998" y="2059"/>
                  </a:cubicBezTo>
                  <a:close/>
                  <a:moveTo>
                    <a:pt x="1671" y="1891"/>
                  </a:moveTo>
                  <a:cubicBezTo>
                    <a:pt x="1686" y="1947"/>
                    <a:pt x="1701" y="2003"/>
                    <a:pt x="1717" y="2059"/>
                  </a:cubicBezTo>
                  <a:cubicBezTo>
                    <a:pt x="1442" y="2107"/>
                    <a:pt x="1083" y="2227"/>
                    <a:pt x="641" y="2419"/>
                  </a:cubicBezTo>
                  <a:cubicBezTo>
                    <a:pt x="595" y="2435"/>
                    <a:pt x="564" y="2451"/>
                    <a:pt x="549" y="2467"/>
                  </a:cubicBezTo>
                  <a:cubicBezTo>
                    <a:pt x="366" y="2563"/>
                    <a:pt x="252" y="2531"/>
                    <a:pt x="206" y="2371"/>
                  </a:cubicBezTo>
                  <a:cubicBezTo>
                    <a:pt x="130" y="2227"/>
                    <a:pt x="191" y="2115"/>
                    <a:pt x="389" y="2035"/>
                  </a:cubicBezTo>
                  <a:cubicBezTo>
                    <a:pt x="618" y="1971"/>
                    <a:pt x="1045" y="1923"/>
                    <a:pt x="1671" y="1891"/>
                  </a:cubicBezTo>
                  <a:close/>
                  <a:moveTo>
                    <a:pt x="2788" y="1345"/>
                  </a:moveTo>
                  <a:cubicBezTo>
                    <a:pt x="2761" y="1345"/>
                    <a:pt x="2732" y="1351"/>
                    <a:pt x="2701" y="1363"/>
                  </a:cubicBezTo>
                  <a:cubicBezTo>
                    <a:pt x="2640" y="1395"/>
                    <a:pt x="2548" y="1459"/>
                    <a:pt x="2426" y="1555"/>
                  </a:cubicBezTo>
                  <a:cubicBezTo>
                    <a:pt x="2426" y="1651"/>
                    <a:pt x="2419" y="1755"/>
                    <a:pt x="2403" y="1867"/>
                  </a:cubicBezTo>
                  <a:cubicBezTo>
                    <a:pt x="2556" y="1851"/>
                    <a:pt x="2609" y="1843"/>
                    <a:pt x="2563" y="1843"/>
                  </a:cubicBezTo>
                  <a:cubicBezTo>
                    <a:pt x="2777" y="1827"/>
                    <a:pt x="2922" y="1811"/>
                    <a:pt x="2998" y="1795"/>
                  </a:cubicBezTo>
                  <a:cubicBezTo>
                    <a:pt x="2998" y="1747"/>
                    <a:pt x="2998" y="1707"/>
                    <a:pt x="2998" y="1675"/>
                  </a:cubicBezTo>
                  <a:cubicBezTo>
                    <a:pt x="2974" y="1454"/>
                    <a:pt x="2903" y="1344"/>
                    <a:pt x="2788" y="1345"/>
                  </a:cubicBezTo>
                  <a:close/>
                  <a:moveTo>
                    <a:pt x="2744" y="163"/>
                  </a:moveTo>
                  <a:cubicBezTo>
                    <a:pt x="2767" y="161"/>
                    <a:pt x="2790" y="162"/>
                    <a:pt x="2815" y="164"/>
                  </a:cubicBezTo>
                  <a:cubicBezTo>
                    <a:pt x="2998" y="148"/>
                    <a:pt x="3067" y="283"/>
                    <a:pt x="3021" y="571"/>
                  </a:cubicBezTo>
                  <a:cubicBezTo>
                    <a:pt x="3021" y="619"/>
                    <a:pt x="3006" y="699"/>
                    <a:pt x="2975" y="811"/>
                  </a:cubicBezTo>
                  <a:cubicBezTo>
                    <a:pt x="2960" y="891"/>
                    <a:pt x="2953" y="947"/>
                    <a:pt x="2953" y="979"/>
                  </a:cubicBezTo>
                  <a:cubicBezTo>
                    <a:pt x="3029" y="979"/>
                    <a:pt x="3098" y="987"/>
                    <a:pt x="3159" y="1003"/>
                  </a:cubicBezTo>
                  <a:cubicBezTo>
                    <a:pt x="3433" y="1051"/>
                    <a:pt x="3563" y="1251"/>
                    <a:pt x="3548" y="1603"/>
                  </a:cubicBezTo>
                  <a:cubicBezTo>
                    <a:pt x="3548" y="1651"/>
                    <a:pt x="3548" y="1723"/>
                    <a:pt x="3548" y="1819"/>
                  </a:cubicBezTo>
                  <a:cubicBezTo>
                    <a:pt x="3563" y="1915"/>
                    <a:pt x="3571" y="1995"/>
                    <a:pt x="3571" y="2059"/>
                  </a:cubicBezTo>
                  <a:cubicBezTo>
                    <a:pt x="3754" y="2011"/>
                    <a:pt x="3975" y="1971"/>
                    <a:pt x="4234" y="1939"/>
                  </a:cubicBezTo>
                  <a:cubicBezTo>
                    <a:pt x="4234" y="1795"/>
                    <a:pt x="4234" y="1587"/>
                    <a:pt x="4234" y="1315"/>
                  </a:cubicBezTo>
                  <a:cubicBezTo>
                    <a:pt x="4219" y="995"/>
                    <a:pt x="4212" y="747"/>
                    <a:pt x="4212" y="571"/>
                  </a:cubicBezTo>
                  <a:cubicBezTo>
                    <a:pt x="4196" y="363"/>
                    <a:pt x="4288" y="243"/>
                    <a:pt x="4486" y="212"/>
                  </a:cubicBezTo>
                  <a:cubicBezTo>
                    <a:pt x="4730" y="196"/>
                    <a:pt x="4860" y="323"/>
                    <a:pt x="4875" y="595"/>
                  </a:cubicBezTo>
                  <a:cubicBezTo>
                    <a:pt x="4875" y="1027"/>
                    <a:pt x="4875" y="1459"/>
                    <a:pt x="4875" y="1891"/>
                  </a:cubicBezTo>
                  <a:cubicBezTo>
                    <a:pt x="5028" y="1875"/>
                    <a:pt x="5173" y="1867"/>
                    <a:pt x="5310" y="1867"/>
                  </a:cubicBezTo>
                  <a:cubicBezTo>
                    <a:pt x="5333" y="1939"/>
                    <a:pt x="5356" y="2011"/>
                    <a:pt x="5379" y="2083"/>
                  </a:cubicBezTo>
                  <a:cubicBezTo>
                    <a:pt x="5196" y="2083"/>
                    <a:pt x="5028" y="2099"/>
                    <a:pt x="4875" y="2131"/>
                  </a:cubicBezTo>
                  <a:cubicBezTo>
                    <a:pt x="4875" y="3043"/>
                    <a:pt x="4875" y="3715"/>
                    <a:pt x="4875" y="4146"/>
                  </a:cubicBezTo>
                  <a:cubicBezTo>
                    <a:pt x="4860" y="4658"/>
                    <a:pt x="4845" y="5090"/>
                    <a:pt x="4830" y="5442"/>
                  </a:cubicBezTo>
                  <a:cubicBezTo>
                    <a:pt x="4738" y="5458"/>
                    <a:pt x="4540" y="5530"/>
                    <a:pt x="4234" y="5658"/>
                  </a:cubicBezTo>
                  <a:cubicBezTo>
                    <a:pt x="4250" y="5194"/>
                    <a:pt x="4257" y="4546"/>
                    <a:pt x="4257" y="3715"/>
                  </a:cubicBezTo>
                  <a:cubicBezTo>
                    <a:pt x="4212" y="3715"/>
                    <a:pt x="4143" y="3722"/>
                    <a:pt x="4051" y="3738"/>
                  </a:cubicBezTo>
                  <a:cubicBezTo>
                    <a:pt x="3944" y="3754"/>
                    <a:pt x="3868" y="3770"/>
                    <a:pt x="3822" y="3786"/>
                  </a:cubicBezTo>
                  <a:cubicBezTo>
                    <a:pt x="3807" y="3754"/>
                    <a:pt x="3731" y="3643"/>
                    <a:pt x="3594" y="3451"/>
                  </a:cubicBezTo>
                  <a:cubicBezTo>
                    <a:pt x="3594" y="3451"/>
                    <a:pt x="3586" y="3443"/>
                    <a:pt x="3571" y="3427"/>
                  </a:cubicBezTo>
                  <a:cubicBezTo>
                    <a:pt x="3571" y="3411"/>
                    <a:pt x="3563" y="3403"/>
                    <a:pt x="3548" y="3403"/>
                  </a:cubicBezTo>
                  <a:cubicBezTo>
                    <a:pt x="3548" y="3978"/>
                    <a:pt x="3532" y="4626"/>
                    <a:pt x="3502" y="5346"/>
                  </a:cubicBezTo>
                  <a:cubicBezTo>
                    <a:pt x="3304" y="5394"/>
                    <a:pt x="3090" y="5466"/>
                    <a:pt x="2861" y="5562"/>
                  </a:cubicBezTo>
                  <a:cubicBezTo>
                    <a:pt x="2907" y="5130"/>
                    <a:pt x="2945" y="4674"/>
                    <a:pt x="2975" y="4194"/>
                  </a:cubicBezTo>
                  <a:cubicBezTo>
                    <a:pt x="2853" y="4322"/>
                    <a:pt x="2686" y="4498"/>
                    <a:pt x="2472" y="4722"/>
                  </a:cubicBezTo>
                  <a:cubicBezTo>
                    <a:pt x="2396" y="4802"/>
                    <a:pt x="2342" y="4858"/>
                    <a:pt x="2312" y="4890"/>
                  </a:cubicBezTo>
                  <a:cubicBezTo>
                    <a:pt x="2235" y="4906"/>
                    <a:pt x="2113" y="4922"/>
                    <a:pt x="1945" y="4938"/>
                  </a:cubicBezTo>
                  <a:cubicBezTo>
                    <a:pt x="1808" y="4954"/>
                    <a:pt x="1709" y="4962"/>
                    <a:pt x="1648" y="4962"/>
                  </a:cubicBezTo>
                  <a:cubicBezTo>
                    <a:pt x="1648" y="5010"/>
                    <a:pt x="1648" y="5042"/>
                    <a:pt x="1648" y="5058"/>
                  </a:cubicBezTo>
                  <a:cubicBezTo>
                    <a:pt x="1068" y="5250"/>
                    <a:pt x="633" y="5426"/>
                    <a:pt x="343" y="5586"/>
                  </a:cubicBezTo>
                  <a:cubicBezTo>
                    <a:pt x="343" y="5378"/>
                    <a:pt x="336" y="5058"/>
                    <a:pt x="320" y="4626"/>
                  </a:cubicBezTo>
                  <a:cubicBezTo>
                    <a:pt x="320" y="4306"/>
                    <a:pt x="320" y="4098"/>
                    <a:pt x="320" y="4002"/>
                  </a:cubicBezTo>
                  <a:cubicBezTo>
                    <a:pt x="290" y="3715"/>
                    <a:pt x="374" y="3571"/>
                    <a:pt x="572" y="3571"/>
                  </a:cubicBezTo>
                  <a:cubicBezTo>
                    <a:pt x="664" y="3555"/>
                    <a:pt x="732" y="3571"/>
                    <a:pt x="778" y="3619"/>
                  </a:cubicBezTo>
                  <a:cubicBezTo>
                    <a:pt x="900" y="3587"/>
                    <a:pt x="1053" y="3563"/>
                    <a:pt x="1236" y="3547"/>
                  </a:cubicBezTo>
                  <a:cubicBezTo>
                    <a:pt x="1404" y="3547"/>
                    <a:pt x="1526" y="3587"/>
                    <a:pt x="1602" y="3667"/>
                  </a:cubicBezTo>
                  <a:cubicBezTo>
                    <a:pt x="1602" y="3619"/>
                    <a:pt x="1617" y="3587"/>
                    <a:pt x="1648" y="3571"/>
                  </a:cubicBezTo>
                  <a:cubicBezTo>
                    <a:pt x="1663" y="3555"/>
                    <a:pt x="1732" y="3515"/>
                    <a:pt x="1854" y="3451"/>
                  </a:cubicBezTo>
                  <a:cubicBezTo>
                    <a:pt x="1854" y="3211"/>
                    <a:pt x="1862" y="2811"/>
                    <a:pt x="1877" y="2251"/>
                  </a:cubicBezTo>
                  <a:cubicBezTo>
                    <a:pt x="1877" y="1851"/>
                    <a:pt x="1877" y="1579"/>
                    <a:pt x="1877" y="1435"/>
                  </a:cubicBezTo>
                  <a:cubicBezTo>
                    <a:pt x="1877" y="1419"/>
                    <a:pt x="1884" y="1387"/>
                    <a:pt x="1900" y="1339"/>
                  </a:cubicBezTo>
                  <a:cubicBezTo>
                    <a:pt x="1900" y="1307"/>
                    <a:pt x="1900" y="1291"/>
                    <a:pt x="1900" y="1291"/>
                  </a:cubicBezTo>
                  <a:cubicBezTo>
                    <a:pt x="1442" y="1371"/>
                    <a:pt x="938" y="1547"/>
                    <a:pt x="389" y="1819"/>
                  </a:cubicBezTo>
                  <a:cubicBezTo>
                    <a:pt x="191" y="1899"/>
                    <a:pt x="61" y="1851"/>
                    <a:pt x="0" y="1675"/>
                  </a:cubicBezTo>
                  <a:cubicBezTo>
                    <a:pt x="0" y="1467"/>
                    <a:pt x="76" y="1339"/>
                    <a:pt x="229" y="1291"/>
                  </a:cubicBezTo>
                  <a:cubicBezTo>
                    <a:pt x="442" y="1227"/>
                    <a:pt x="832" y="1171"/>
                    <a:pt x="1396" y="1123"/>
                  </a:cubicBezTo>
                  <a:cubicBezTo>
                    <a:pt x="1595" y="1123"/>
                    <a:pt x="1739" y="1115"/>
                    <a:pt x="1831" y="1099"/>
                  </a:cubicBezTo>
                  <a:cubicBezTo>
                    <a:pt x="1862" y="1139"/>
                    <a:pt x="1892" y="1179"/>
                    <a:pt x="1923" y="1219"/>
                  </a:cubicBezTo>
                  <a:cubicBezTo>
                    <a:pt x="1953" y="1123"/>
                    <a:pt x="2022" y="1083"/>
                    <a:pt x="2129" y="1099"/>
                  </a:cubicBezTo>
                  <a:cubicBezTo>
                    <a:pt x="2205" y="1083"/>
                    <a:pt x="2274" y="1099"/>
                    <a:pt x="2335" y="1147"/>
                  </a:cubicBezTo>
                  <a:cubicBezTo>
                    <a:pt x="2350" y="1051"/>
                    <a:pt x="2380" y="883"/>
                    <a:pt x="2426" y="643"/>
                  </a:cubicBezTo>
                  <a:cubicBezTo>
                    <a:pt x="2441" y="547"/>
                    <a:pt x="2449" y="483"/>
                    <a:pt x="2449" y="451"/>
                  </a:cubicBezTo>
                  <a:cubicBezTo>
                    <a:pt x="2489" y="269"/>
                    <a:pt x="2588" y="173"/>
                    <a:pt x="2744" y="163"/>
                  </a:cubicBezTo>
                  <a:close/>
                  <a:moveTo>
                    <a:pt x="784" y="8"/>
                  </a:moveTo>
                  <a:cubicBezTo>
                    <a:pt x="864" y="16"/>
                    <a:pt x="946" y="60"/>
                    <a:pt x="1030" y="140"/>
                  </a:cubicBezTo>
                  <a:cubicBezTo>
                    <a:pt x="1030" y="140"/>
                    <a:pt x="1038" y="148"/>
                    <a:pt x="1053" y="164"/>
                  </a:cubicBezTo>
                  <a:cubicBezTo>
                    <a:pt x="1282" y="451"/>
                    <a:pt x="1442" y="675"/>
                    <a:pt x="1533" y="835"/>
                  </a:cubicBezTo>
                  <a:cubicBezTo>
                    <a:pt x="1305" y="867"/>
                    <a:pt x="1083" y="923"/>
                    <a:pt x="870" y="1003"/>
                  </a:cubicBezTo>
                  <a:cubicBezTo>
                    <a:pt x="839" y="955"/>
                    <a:pt x="770" y="867"/>
                    <a:pt x="664" y="739"/>
                  </a:cubicBezTo>
                  <a:cubicBezTo>
                    <a:pt x="572" y="627"/>
                    <a:pt x="511" y="547"/>
                    <a:pt x="481" y="499"/>
                  </a:cubicBezTo>
                  <a:cubicBezTo>
                    <a:pt x="374" y="339"/>
                    <a:pt x="397" y="204"/>
                    <a:pt x="549" y="92"/>
                  </a:cubicBezTo>
                  <a:cubicBezTo>
                    <a:pt x="626" y="28"/>
                    <a:pt x="704" y="0"/>
                    <a:pt x="784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33A0D1"/>
                </a:solidFill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3074" y="3351"/>
              <a:ext cx="341" cy="328"/>
            </a:xfrm>
            <a:custGeom>
              <a:avLst/>
              <a:gdLst>
                <a:gd name="T0" fmla="*/ 1282 w 5676"/>
                <a:gd name="T1" fmla="*/ 4871 h 5471"/>
                <a:gd name="T2" fmla="*/ 1900 w 5676"/>
                <a:gd name="T3" fmla="*/ 4439 h 5471"/>
                <a:gd name="T4" fmla="*/ 1282 w 5676"/>
                <a:gd name="T5" fmla="*/ 4103 h 5471"/>
                <a:gd name="T6" fmla="*/ 1900 w 5676"/>
                <a:gd name="T7" fmla="*/ 4127 h 5471"/>
                <a:gd name="T8" fmla="*/ 1259 w 5676"/>
                <a:gd name="T9" fmla="*/ 3480 h 5471"/>
                <a:gd name="T10" fmla="*/ 1900 w 5676"/>
                <a:gd name="T11" fmla="*/ 3575 h 5471"/>
                <a:gd name="T12" fmla="*/ 4509 w 5676"/>
                <a:gd name="T13" fmla="*/ 2376 h 5471"/>
                <a:gd name="T14" fmla="*/ 4486 w 5676"/>
                <a:gd name="T15" fmla="*/ 3096 h 5471"/>
                <a:gd name="T16" fmla="*/ 915 w 5676"/>
                <a:gd name="T17" fmla="*/ 1920 h 5471"/>
                <a:gd name="T18" fmla="*/ 1190 w 5676"/>
                <a:gd name="T19" fmla="*/ 2352 h 5471"/>
                <a:gd name="T20" fmla="*/ 4486 w 5676"/>
                <a:gd name="T21" fmla="*/ 1536 h 5471"/>
                <a:gd name="T22" fmla="*/ 4509 w 5676"/>
                <a:gd name="T23" fmla="*/ 2184 h 5471"/>
                <a:gd name="T24" fmla="*/ 2481 w 5676"/>
                <a:gd name="T25" fmla="*/ 1535 h 5471"/>
                <a:gd name="T26" fmla="*/ 2243 w 5676"/>
                <a:gd name="T27" fmla="*/ 1632 h 5471"/>
                <a:gd name="T28" fmla="*/ 2564 w 5676"/>
                <a:gd name="T29" fmla="*/ 1776 h 5471"/>
                <a:gd name="T30" fmla="*/ 3021 w 5676"/>
                <a:gd name="T31" fmla="*/ 1728 h 5471"/>
                <a:gd name="T32" fmla="*/ 1808 w 5676"/>
                <a:gd name="T33" fmla="*/ 2592 h 5471"/>
                <a:gd name="T34" fmla="*/ 2083 w 5676"/>
                <a:gd name="T35" fmla="*/ 1368 h 5471"/>
                <a:gd name="T36" fmla="*/ 4234 w 5676"/>
                <a:gd name="T37" fmla="*/ 600 h 5471"/>
                <a:gd name="T38" fmla="*/ 4120 w 5676"/>
                <a:gd name="T39" fmla="*/ 1368 h 5471"/>
                <a:gd name="T40" fmla="*/ 4316 w 5676"/>
                <a:gd name="T41" fmla="*/ 584 h 5471"/>
                <a:gd name="T42" fmla="*/ 5013 w 5676"/>
                <a:gd name="T43" fmla="*/ 3240 h 5471"/>
                <a:gd name="T44" fmla="*/ 4189 w 5676"/>
                <a:gd name="T45" fmla="*/ 3503 h 5471"/>
                <a:gd name="T46" fmla="*/ 4692 w 5676"/>
                <a:gd name="T47" fmla="*/ 3791 h 5471"/>
                <a:gd name="T48" fmla="*/ 5081 w 5676"/>
                <a:gd name="T49" fmla="*/ 4823 h 5471"/>
                <a:gd name="T50" fmla="*/ 4852 w 5676"/>
                <a:gd name="T51" fmla="*/ 5207 h 5471"/>
                <a:gd name="T52" fmla="*/ 3433 w 5676"/>
                <a:gd name="T53" fmla="*/ 5327 h 5471"/>
                <a:gd name="T54" fmla="*/ 2976 w 5676"/>
                <a:gd name="T55" fmla="*/ 4967 h 5471"/>
                <a:gd name="T56" fmla="*/ 732 w 5676"/>
                <a:gd name="T57" fmla="*/ 4343 h 5471"/>
                <a:gd name="T58" fmla="*/ 915 w 5676"/>
                <a:gd name="T59" fmla="*/ 2808 h 5471"/>
                <a:gd name="T60" fmla="*/ 503 w 5676"/>
                <a:gd name="T61" fmla="*/ 2976 h 5471"/>
                <a:gd name="T62" fmla="*/ 641 w 5676"/>
                <a:gd name="T63" fmla="*/ 1584 h 5471"/>
                <a:gd name="T64" fmla="*/ 1602 w 5676"/>
                <a:gd name="T65" fmla="*/ 1848 h 5471"/>
                <a:gd name="T66" fmla="*/ 1739 w 5676"/>
                <a:gd name="T67" fmla="*/ 2472 h 5471"/>
                <a:gd name="T68" fmla="*/ 1282 w 5676"/>
                <a:gd name="T69" fmla="*/ 2640 h 5471"/>
                <a:gd name="T70" fmla="*/ 1602 w 5676"/>
                <a:gd name="T71" fmla="*/ 2976 h 5471"/>
                <a:gd name="T72" fmla="*/ 1831 w 5676"/>
                <a:gd name="T73" fmla="*/ 2856 h 5471"/>
                <a:gd name="T74" fmla="*/ 2403 w 5676"/>
                <a:gd name="T75" fmla="*/ 2760 h 5471"/>
                <a:gd name="T76" fmla="*/ 3090 w 5676"/>
                <a:gd name="T77" fmla="*/ 3048 h 5471"/>
                <a:gd name="T78" fmla="*/ 2495 w 5676"/>
                <a:gd name="T79" fmla="*/ 3456 h 5471"/>
                <a:gd name="T80" fmla="*/ 2495 w 5676"/>
                <a:gd name="T81" fmla="*/ 3719 h 5471"/>
                <a:gd name="T82" fmla="*/ 3021 w 5676"/>
                <a:gd name="T83" fmla="*/ 3935 h 5471"/>
                <a:gd name="T84" fmla="*/ 2495 w 5676"/>
                <a:gd name="T85" fmla="*/ 4607 h 5471"/>
                <a:gd name="T86" fmla="*/ 3159 w 5676"/>
                <a:gd name="T87" fmla="*/ 4679 h 5471"/>
                <a:gd name="T88" fmla="*/ 3204 w 5676"/>
                <a:gd name="T89" fmla="*/ 3695 h 5471"/>
                <a:gd name="T90" fmla="*/ 3754 w 5676"/>
                <a:gd name="T91" fmla="*/ 432 h 5471"/>
                <a:gd name="T92" fmla="*/ 2403 w 5676"/>
                <a:gd name="T93" fmla="*/ 0 h 5471"/>
                <a:gd name="T94" fmla="*/ 3090 w 5676"/>
                <a:gd name="T95" fmla="*/ 384 h 5471"/>
                <a:gd name="T96" fmla="*/ 2655 w 5676"/>
                <a:gd name="T97" fmla="*/ 1176 h 5471"/>
                <a:gd name="T98" fmla="*/ 1511 w 5676"/>
                <a:gd name="T99" fmla="*/ 912 h 5471"/>
                <a:gd name="T100" fmla="*/ 915 w 5676"/>
                <a:gd name="T101" fmla="*/ 1440 h 5471"/>
                <a:gd name="T102" fmla="*/ 137 w 5676"/>
                <a:gd name="T103" fmla="*/ 1200 h 5471"/>
                <a:gd name="T104" fmla="*/ 915 w 5676"/>
                <a:gd name="T105" fmla="*/ 384 h 5471"/>
                <a:gd name="T106" fmla="*/ 1488 w 5676"/>
                <a:gd name="T107" fmla="*/ 480 h 5471"/>
                <a:gd name="T108" fmla="*/ 2403 w 5676"/>
                <a:gd name="T109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76" h="5471">
                  <a:moveTo>
                    <a:pt x="1900" y="4439"/>
                  </a:moveTo>
                  <a:cubicBezTo>
                    <a:pt x="1671" y="4519"/>
                    <a:pt x="1465" y="4607"/>
                    <a:pt x="1282" y="4703"/>
                  </a:cubicBezTo>
                  <a:cubicBezTo>
                    <a:pt x="1282" y="4759"/>
                    <a:pt x="1282" y="4815"/>
                    <a:pt x="1282" y="4871"/>
                  </a:cubicBezTo>
                  <a:cubicBezTo>
                    <a:pt x="1327" y="4839"/>
                    <a:pt x="1480" y="4807"/>
                    <a:pt x="1739" y="4775"/>
                  </a:cubicBezTo>
                  <a:cubicBezTo>
                    <a:pt x="1816" y="4759"/>
                    <a:pt x="1869" y="4743"/>
                    <a:pt x="1900" y="4727"/>
                  </a:cubicBezTo>
                  <a:cubicBezTo>
                    <a:pt x="1900" y="4631"/>
                    <a:pt x="1900" y="4535"/>
                    <a:pt x="1900" y="4439"/>
                  </a:cubicBezTo>
                  <a:close/>
                  <a:moveTo>
                    <a:pt x="1900" y="3887"/>
                  </a:moveTo>
                  <a:cubicBezTo>
                    <a:pt x="1778" y="3919"/>
                    <a:pt x="1610" y="3975"/>
                    <a:pt x="1396" y="4055"/>
                  </a:cubicBezTo>
                  <a:cubicBezTo>
                    <a:pt x="1350" y="4071"/>
                    <a:pt x="1312" y="4087"/>
                    <a:pt x="1282" y="4103"/>
                  </a:cubicBezTo>
                  <a:cubicBezTo>
                    <a:pt x="1282" y="4167"/>
                    <a:pt x="1282" y="4231"/>
                    <a:pt x="1282" y="4295"/>
                  </a:cubicBezTo>
                  <a:cubicBezTo>
                    <a:pt x="1327" y="4279"/>
                    <a:pt x="1396" y="4263"/>
                    <a:pt x="1488" y="4247"/>
                  </a:cubicBezTo>
                  <a:cubicBezTo>
                    <a:pt x="1671" y="4183"/>
                    <a:pt x="1808" y="4143"/>
                    <a:pt x="1900" y="4127"/>
                  </a:cubicBezTo>
                  <a:cubicBezTo>
                    <a:pt x="1900" y="4047"/>
                    <a:pt x="1900" y="3967"/>
                    <a:pt x="1900" y="3887"/>
                  </a:cubicBezTo>
                  <a:close/>
                  <a:moveTo>
                    <a:pt x="1900" y="3264"/>
                  </a:moveTo>
                  <a:cubicBezTo>
                    <a:pt x="1671" y="3328"/>
                    <a:pt x="1457" y="3400"/>
                    <a:pt x="1259" y="3480"/>
                  </a:cubicBezTo>
                  <a:cubicBezTo>
                    <a:pt x="1305" y="3527"/>
                    <a:pt x="1320" y="3567"/>
                    <a:pt x="1305" y="3599"/>
                  </a:cubicBezTo>
                  <a:cubicBezTo>
                    <a:pt x="1305" y="3631"/>
                    <a:pt x="1305" y="3671"/>
                    <a:pt x="1305" y="3719"/>
                  </a:cubicBezTo>
                  <a:cubicBezTo>
                    <a:pt x="1488" y="3671"/>
                    <a:pt x="1686" y="3623"/>
                    <a:pt x="1900" y="3575"/>
                  </a:cubicBezTo>
                  <a:cubicBezTo>
                    <a:pt x="1900" y="3448"/>
                    <a:pt x="1900" y="3360"/>
                    <a:pt x="1900" y="3312"/>
                  </a:cubicBezTo>
                  <a:cubicBezTo>
                    <a:pt x="1900" y="3296"/>
                    <a:pt x="1900" y="3280"/>
                    <a:pt x="1900" y="3264"/>
                  </a:cubicBezTo>
                  <a:close/>
                  <a:moveTo>
                    <a:pt x="4509" y="2376"/>
                  </a:moveTo>
                  <a:cubicBezTo>
                    <a:pt x="4265" y="2440"/>
                    <a:pt x="4036" y="2512"/>
                    <a:pt x="3822" y="2592"/>
                  </a:cubicBezTo>
                  <a:cubicBezTo>
                    <a:pt x="3822" y="2792"/>
                    <a:pt x="3822" y="2992"/>
                    <a:pt x="3822" y="3192"/>
                  </a:cubicBezTo>
                  <a:cubicBezTo>
                    <a:pt x="4051" y="3144"/>
                    <a:pt x="4273" y="3112"/>
                    <a:pt x="4486" y="3096"/>
                  </a:cubicBezTo>
                  <a:cubicBezTo>
                    <a:pt x="4486" y="2856"/>
                    <a:pt x="4494" y="2616"/>
                    <a:pt x="4509" y="2376"/>
                  </a:cubicBezTo>
                  <a:close/>
                  <a:moveTo>
                    <a:pt x="1144" y="1752"/>
                  </a:moveTo>
                  <a:cubicBezTo>
                    <a:pt x="1083" y="1752"/>
                    <a:pt x="1007" y="1808"/>
                    <a:pt x="915" y="1920"/>
                  </a:cubicBezTo>
                  <a:cubicBezTo>
                    <a:pt x="915" y="1984"/>
                    <a:pt x="923" y="2064"/>
                    <a:pt x="938" y="2160"/>
                  </a:cubicBezTo>
                  <a:cubicBezTo>
                    <a:pt x="938" y="2272"/>
                    <a:pt x="946" y="2352"/>
                    <a:pt x="961" y="2400"/>
                  </a:cubicBezTo>
                  <a:cubicBezTo>
                    <a:pt x="1022" y="2368"/>
                    <a:pt x="1099" y="2352"/>
                    <a:pt x="1190" y="2352"/>
                  </a:cubicBezTo>
                  <a:cubicBezTo>
                    <a:pt x="1236" y="2224"/>
                    <a:pt x="1251" y="2096"/>
                    <a:pt x="1236" y="1968"/>
                  </a:cubicBezTo>
                  <a:cubicBezTo>
                    <a:pt x="1236" y="1824"/>
                    <a:pt x="1205" y="1752"/>
                    <a:pt x="1144" y="1752"/>
                  </a:cubicBezTo>
                  <a:close/>
                  <a:moveTo>
                    <a:pt x="4486" y="1536"/>
                  </a:moveTo>
                  <a:cubicBezTo>
                    <a:pt x="4227" y="1600"/>
                    <a:pt x="4006" y="1680"/>
                    <a:pt x="3822" y="1776"/>
                  </a:cubicBezTo>
                  <a:cubicBezTo>
                    <a:pt x="3822" y="1936"/>
                    <a:pt x="3822" y="2104"/>
                    <a:pt x="3822" y="2280"/>
                  </a:cubicBezTo>
                  <a:cubicBezTo>
                    <a:pt x="4036" y="2232"/>
                    <a:pt x="4265" y="2200"/>
                    <a:pt x="4509" y="2184"/>
                  </a:cubicBezTo>
                  <a:cubicBezTo>
                    <a:pt x="4509" y="2104"/>
                    <a:pt x="4501" y="1984"/>
                    <a:pt x="4486" y="1824"/>
                  </a:cubicBezTo>
                  <a:cubicBezTo>
                    <a:pt x="4486" y="1696"/>
                    <a:pt x="4486" y="1600"/>
                    <a:pt x="4486" y="1536"/>
                  </a:cubicBezTo>
                  <a:close/>
                  <a:moveTo>
                    <a:pt x="2481" y="1535"/>
                  </a:moveTo>
                  <a:cubicBezTo>
                    <a:pt x="2471" y="1534"/>
                    <a:pt x="2461" y="1534"/>
                    <a:pt x="2449" y="1536"/>
                  </a:cubicBezTo>
                  <a:cubicBezTo>
                    <a:pt x="2434" y="1536"/>
                    <a:pt x="2388" y="1552"/>
                    <a:pt x="2312" y="1584"/>
                  </a:cubicBezTo>
                  <a:cubicBezTo>
                    <a:pt x="2281" y="1600"/>
                    <a:pt x="2258" y="1616"/>
                    <a:pt x="2243" y="1632"/>
                  </a:cubicBezTo>
                  <a:cubicBezTo>
                    <a:pt x="2258" y="1760"/>
                    <a:pt x="2266" y="1912"/>
                    <a:pt x="2266" y="2088"/>
                  </a:cubicBezTo>
                  <a:cubicBezTo>
                    <a:pt x="2327" y="2072"/>
                    <a:pt x="2403" y="2064"/>
                    <a:pt x="2495" y="2064"/>
                  </a:cubicBezTo>
                  <a:cubicBezTo>
                    <a:pt x="2525" y="1968"/>
                    <a:pt x="2548" y="1872"/>
                    <a:pt x="2564" y="1776"/>
                  </a:cubicBezTo>
                  <a:cubicBezTo>
                    <a:pt x="2577" y="1622"/>
                    <a:pt x="2549" y="1542"/>
                    <a:pt x="2481" y="1535"/>
                  </a:cubicBezTo>
                  <a:close/>
                  <a:moveTo>
                    <a:pt x="2449" y="1296"/>
                  </a:moveTo>
                  <a:cubicBezTo>
                    <a:pt x="2831" y="1296"/>
                    <a:pt x="3021" y="1440"/>
                    <a:pt x="3021" y="1728"/>
                  </a:cubicBezTo>
                  <a:cubicBezTo>
                    <a:pt x="3021" y="1872"/>
                    <a:pt x="3006" y="1992"/>
                    <a:pt x="2976" y="2088"/>
                  </a:cubicBezTo>
                  <a:cubicBezTo>
                    <a:pt x="2983" y="2144"/>
                    <a:pt x="2991" y="2200"/>
                    <a:pt x="2998" y="2256"/>
                  </a:cubicBezTo>
                  <a:cubicBezTo>
                    <a:pt x="2403" y="2368"/>
                    <a:pt x="2007" y="2480"/>
                    <a:pt x="1808" y="2592"/>
                  </a:cubicBezTo>
                  <a:cubicBezTo>
                    <a:pt x="1778" y="2304"/>
                    <a:pt x="1762" y="1976"/>
                    <a:pt x="1762" y="1608"/>
                  </a:cubicBezTo>
                  <a:cubicBezTo>
                    <a:pt x="1762" y="1464"/>
                    <a:pt x="1823" y="1384"/>
                    <a:pt x="1945" y="1368"/>
                  </a:cubicBezTo>
                  <a:cubicBezTo>
                    <a:pt x="1991" y="1368"/>
                    <a:pt x="2037" y="1368"/>
                    <a:pt x="2083" y="1368"/>
                  </a:cubicBezTo>
                  <a:cubicBezTo>
                    <a:pt x="2205" y="1320"/>
                    <a:pt x="2327" y="1296"/>
                    <a:pt x="2449" y="1296"/>
                  </a:cubicBezTo>
                  <a:close/>
                  <a:moveTo>
                    <a:pt x="4316" y="584"/>
                  </a:moveTo>
                  <a:cubicBezTo>
                    <a:pt x="4292" y="583"/>
                    <a:pt x="4265" y="588"/>
                    <a:pt x="4234" y="600"/>
                  </a:cubicBezTo>
                  <a:cubicBezTo>
                    <a:pt x="4112" y="648"/>
                    <a:pt x="3967" y="744"/>
                    <a:pt x="3800" y="888"/>
                  </a:cubicBezTo>
                  <a:cubicBezTo>
                    <a:pt x="3800" y="1048"/>
                    <a:pt x="3807" y="1224"/>
                    <a:pt x="3822" y="1416"/>
                  </a:cubicBezTo>
                  <a:cubicBezTo>
                    <a:pt x="3883" y="1416"/>
                    <a:pt x="3983" y="1400"/>
                    <a:pt x="4120" y="1368"/>
                  </a:cubicBezTo>
                  <a:cubicBezTo>
                    <a:pt x="4273" y="1352"/>
                    <a:pt x="4387" y="1336"/>
                    <a:pt x="4463" y="1320"/>
                  </a:cubicBezTo>
                  <a:cubicBezTo>
                    <a:pt x="4463" y="1096"/>
                    <a:pt x="4456" y="912"/>
                    <a:pt x="4440" y="768"/>
                  </a:cubicBezTo>
                  <a:cubicBezTo>
                    <a:pt x="4429" y="648"/>
                    <a:pt x="4388" y="587"/>
                    <a:pt x="4316" y="584"/>
                  </a:cubicBezTo>
                  <a:close/>
                  <a:moveTo>
                    <a:pt x="4427" y="264"/>
                  </a:moveTo>
                  <a:cubicBezTo>
                    <a:pt x="4805" y="270"/>
                    <a:pt x="5016" y="438"/>
                    <a:pt x="5058" y="768"/>
                  </a:cubicBezTo>
                  <a:cubicBezTo>
                    <a:pt x="5135" y="1568"/>
                    <a:pt x="5119" y="2392"/>
                    <a:pt x="5013" y="3240"/>
                  </a:cubicBezTo>
                  <a:cubicBezTo>
                    <a:pt x="4936" y="3256"/>
                    <a:pt x="4822" y="3280"/>
                    <a:pt x="4669" y="3312"/>
                  </a:cubicBezTo>
                  <a:cubicBezTo>
                    <a:pt x="4425" y="3376"/>
                    <a:pt x="4242" y="3424"/>
                    <a:pt x="4120" y="3456"/>
                  </a:cubicBezTo>
                  <a:cubicBezTo>
                    <a:pt x="4151" y="3456"/>
                    <a:pt x="4173" y="3472"/>
                    <a:pt x="4189" y="3503"/>
                  </a:cubicBezTo>
                  <a:cubicBezTo>
                    <a:pt x="4204" y="3487"/>
                    <a:pt x="4242" y="3480"/>
                    <a:pt x="4303" y="3480"/>
                  </a:cubicBezTo>
                  <a:cubicBezTo>
                    <a:pt x="4334" y="3464"/>
                    <a:pt x="4364" y="3456"/>
                    <a:pt x="4395" y="3456"/>
                  </a:cubicBezTo>
                  <a:cubicBezTo>
                    <a:pt x="4593" y="3456"/>
                    <a:pt x="4692" y="3567"/>
                    <a:pt x="4692" y="3791"/>
                  </a:cubicBezTo>
                  <a:cubicBezTo>
                    <a:pt x="4677" y="3855"/>
                    <a:pt x="4677" y="4071"/>
                    <a:pt x="4692" y="4439"/>
                  </a:cubicBezTo>
                  <a:cubicBezTo>
                    <a:pt x="4692" y="4551"/>
                    <a:pt x="4692" y="4623"/>
                    <a:pt x="4692" y="4655"/>
                  </a:cubicBezTo>
                  <a:cubicBezTo>
                    <a:pt x="4723" y="4783"/>
                    <a:pt x="4852" y="4839"/>
                    <a:pt x="5081" y="4823"/>
                  </a:cubicBezTo>
                  <a:cubicBezTo>
                    <a:pt x="5280" y="4743"/>
                    <a:pt x="5448" y="4631"/>
                    <a:pt x="5585" y="4487"/>
                  </a:cubicBezTo>
                  <a:cubicBezTo>
                    <a:pt x="5615" y="4535"/>
                    <a:pt x="5646" y="4583"/>
                    <a:pt x="5676" y="4631"/>
                  </a:cubicBezTo>
                  <a:cubicBezTo>
                    <a:pt x="5463" y="4919"/>
                    <a:pt x="5188" y="5111"/>
                    <a:pt x="4852" y="5207"/>
                  </a:cubicBezTo>
                  <a:cubicBezTo>
                    <a:pt x="4440" y="5335"/>
                    <a:pt x="4196" y="5183"/>
                    <a:pt x="4120" y="4751"/>
                  </a:cubicBezTo>
                  <a:cubicBezTo>
                    <a:pt x="4120" y="4527"/>
                    <a:pt x="4120" y="4255"/>
                    <a:pt x="4120" y="3935"/>
                  </a:cubicBezTo>
                  <a:cubicBezTo>
                    <a:pt x="3845" y="4591"/>
                    <a:pt x="3616" y="5055"/>
                    <a:pt x="3433" y="5327"/>
                  </a:cubicBezTo>
                  <a:cubicBezTo>
                    <a:pt x="3403" y="5327"/>
                    <a:pt x="3349" y="5319"/>
                    <a:pt x="3273" y="5303"/>
                  </a:cubicBezTo>
                  <a:cubicBezTo>
                    <a:pt x="3090" y="5271"/>
                    <a:pt x="2937" y="5255"/>
                    <a:pt x="2815" y="5255"/>
                  </a:cubicBezTo>
                  <a:cubicBezTo>
                    <a:pt x="2846" y="5223"/>
                    <a:pt x="2899" y="5127"/>
                    <a:pt x="2976" y="4967"/>
                  </a:cubicBezTo>
                  <a:cubicBezTo>
                    <a:pt x="3037" y="4855"/>
                    <a:pt x="3090" y="4767"/>
                    <a:pt x="3136" y="4703"/>
                  </a:cubicBezTo>
                  <a:cubicBezTo>
                    <a:pt x="2495" y="4799"/>
                    <a:pt x="1686" y="5055"/>
                    <a:pt x="709" y="5471"/>
                  </a:cubicBezTo>
                  <a:cubicBezTo>
                    <a:pt x="709" y="5007"/>
                    <a:pt x="717" y="4631"/>
                    <a:pt x="732" y="4343"/>
                  </a:cubicBezTo>
                  <a:cubicBezTo>
                    <a:pt x="717" y="4391"/>
                    <a:pt x="694" y="4431"/>
                    <a:pt x="664" y="4463"/>
                  </a:cubicBezTo>
                  <a:cubicBezTo>
                    <a:pt x="481" y="4447"/>
                    <a:pt x="259" y="4455"/>
                    <a:pt x="0" y="4487"/>
                  </a:cubicBezTo>
                  <a:cubicBezTo>
                    <a:pt x="412" y="3831"/>
                    <a:pt x="717" y="3272"/>
                    <a:pt x="915" y="2808"/>
                  </a:cubicBezTo>
                  <a:cubicBezTo>
                    <a:pt x="923" y="2800"/>
                    <a:pt x="931" y="2792"/>
                    <a:pt x="938" y="2784"/>
                  </a:cubicBezTo>
                  <a:cubicBezTo>
                    <a:pt x="908" y="2800"/>
                    <a:pt x="862" y="2824"/>
                    <a:pt x="801" y="2856"/>
                  </a:cubicBezTo>
                  <a:cubicBezTo>
                    <a:pt x="740" y="2888"/>
                    <a:pt x="641" y="2928"/>
                    <a:pt x="503" y="2976"/>
                  </a:cubicBezTo>
                  <a:cubicBezTo>
                    <a:pt x="503" y="2832"/>
                    <a:pt x="496" y="2616"/>
                    <a:pt x="481" y="2328"/>
                  </a:cubicBezTo>
                  <a:cubicBezTo>
                    <a:pt x="481" y="2072"/>
                    <a:pt x="481" y="1888"/>
                    <a:pt x="481" y="1776"/>
                  </a:cubicBezTo>
                  <a:cubicBezTo>
                    <a:pt x="481" y="1664"/>
                    <a:pt x="534" y="1600"/>
                    <a:pt x="641" y="1584"/>
                  </a:cubicBezTo>
                  <a:cubicBezTo>
                    <a:pt x="702" y="1584"/>
                    <a:pt x="755" y="1592"/>
                    <a:pt x="801" y="1608"/>
                  </a:cubicBezTo>
                  <a:cubicBezTo>
                    <a:pt x="908" y="1544"/>
                    <a:pt x="1030" y="1512"/>
                    <a:pt x="1167" y="1512"/>
                  </a:cubicBezTo>
                  <a:cubicBezTo>
                    <a:pt x="1457" y="1496"/>
                    <a:pt x="1602" y="1608"/>
                    <a:pt x="1602" y="1848"/>
                  </a:cubicBezTo>
                  <a:cubicBezTo>
                    <a:pt x="1602" y="1976"/>
                    <a:pt x="1587" y="2136"/>
                    <a:pt x="1556" y="2328"/>
                  </a:cubicBezTo>
                  <a:cubicBezTo>
                    <a:pt x="1602" y="2312"/>
                    <a:pt x="1648" y="2304"/>
                    <a:pt x="1694" y="2304"/>
                  </a:cubicBezTo>
                  <a:cubicBezTo>
                    <a:pt x="1709" y="2360"/>
                    <a:pt x="1724" y="2416"/>
                    <a:pt x="1739" y="2472"/>
                  </a:cubicBezTo>
                  <a:cubicBezTo>
                    <a:pt x="1724" y="2472"/>
                    <a:pt x="1694" y="2480"/>
                    <a:pt x="1648" y="2496"/>
                  </a:cubicBezTo>
                  <a:cubicBezTo>
                    <a:pt x="1541" y="2528"/>
                    <a:pt x="1404" y="2576"/>
                    <a:pt x="1236" y="2640"/>
                  </a:cubicBezTo>
                  <a:cubicBezTo>
                    <a:pt x="1251" y="2640"/>
                    <a:pt x="1266" y="2640"/>
                    <a:pt x="1282" y="2640"/>
                  </a:cubicBezTo>
                  <a:cubicBezTo>
                    <a:pt x="1297" y="2656"/>
                    <a:pt x="1305" y="2664"/>
                    <a:pt x="1305" y="2664"/>
                  </a:cubicBezTo>
                  <a:cubicBezTo>
                    <a:pt x="1442" y="2712"/>
                    <a:pt x="1488" y="2832"/>
                    <a:pt x="1442" y="3024"/>
                  </a:cubicBezTo>
                  <a:cubicBezTo>
                    <a:pt x="1472" y="3024"/>
                    <a:pt x="1526" y="3008"/>
                    <a:pt x="1602" y="2976"/>
                  </a:cubicBezTo>
                  <a:cubicBezTo>
                    <a:pt x="1709" y="2960"/>
                    <a:pt x="1793" y="2944"/>
                    <a:pt x="1854" y="2928"/>
                  </a:cubicBezTo>
                  <a:cubicBezTo>
                    <a:pt x="1854" y="2912"/>
                    <a:pt x="1854" y="2896"/>
                    <a:pt x="1854" y="2880"/>
                  </a:cubicBezTo>
                  <a:cubicBezTo>
                    <a:pt x="1839" y="2864"/>
                    <a:pt x="1831" y="2856"/>
                    <a:pt x="1831" y="2856"/>
                  </a:cubicBezTo>
                  <a:cubicBezTo>
                    <a:pt x="1785" y="2712"/>
                    <a:pt x="1839" y="2632"/>
                    <a:pt x="1991" y="2616"/>
                  </a:cubicBezTo>
                  <a:cubicBezTo>
                    <a:pt x="2159" y="2584"/>
                    <a:pt x="2274" y="2600"/>
                    <a:pt x="2335" y="2664"/>
                  </a:cubicBezTo>
                  <a:cubicBezTo>
                    <a:pt x="2350" y="2680"/>
                    <a:pt x="2373" y="2712"/>
                    <a:pt x="2403" y="2760"/>
                  </a:cubicBezTo>
                  <a:cubicBezTo>
                    <a:pt x="2419" y="2792"/>
                    <a:pt x="2434" y="2824"/>
                    <a:pt x="2449" y="2856"/>
                  </a:cubicBezTo>
                  <a:cubicBezTo>
                    <a:pt x="2586" y="2840"/>
                    <a:pt x="2792" y="2832"/>
                    <a:pt x="3067" y="2832"/>
                  </a:cubicBezTo>
                  <a:cubicBezTo>
                    <a:pt x="3075" y="2904"/>
                    <a:pt x="3082" y="2976"/>
                    <a:pt x="3090" y="3048"/>
                  </a:cubicBezTo>
                  <a:cubicBezTo>
                    <a:pt x="2876" y="3064"/>
                    <a:pt x="2678" y="3096"/>
                    <a:pt x="2495" y="3144"/>
                  </a:cubicBezTo>
                  <a:cubicBezTo>
                    <a:pt x="2495" y="3160"/>
                    <a:pt x="2495" y="3184"/>
                    <a:pt x="2495" y="3216"/>
                  </a:cubicBezTo>
                  <a:cubicBezTo>
                    <a:pt x="2495" y="3296"/>
                    <a:pt x="2495" y="3376"/>
                    <a:pt x="2495" y="3456"/>
                  </a:cubicBezTo>
                  <a:cubicBezTo>
                    <a:pt x="2708" y="3440"/>
                    <a:pt x="2884" y="3432"/>
                    <a:pt x="3021" y="3432"/>
                  </a:cubicBezTo>
                  <a:cubicBezTo>
                    <a:pt x="3044" y="3487"/>
                    <a:pt x="3067" y="3543"/>
                    <a:pt x="3090" y="3599"/>
                  </a:cubicBezTo>
                  <a:cubicBezTo>
                    <a:pt x="2876" y="3647"/>
                    <a:pt x="2678" y="3687"/>
                    <a:pt x="2495" y="3719"/>
                  </a:cubicBezTo>
                  <a:cubicBezTo>
                    <a:pt x="2495" y="3807"/>
                    <a:pt x="2495" y="3895"/>
                    <a:pt x="2495" y="3983"/>
                  </a:cubicBezTo>
                  <a:cubicBezTo>
                    <a:pt x="2525" y="3983"/>
                    <a:pt x="2564" y="3975"/>
                    <a:pt x="2609" y="3959"/>
                  </a:cubicBezTo>
                  <a:cubicBezTo>
                    <a:pt x="2731" y="3943"/>
                    <a:pt x="2869" y="3935"/>
                    <a:pt x="3021" y="3935"/>
                  </a:cubicBezTo>
                  <a:cubicBezTo>
                    <a:pt x="3037" y="3991"/>
                    <a:pt x="3052" y="4047"/>
                    <a:pt x="3067" y="4103"/>
                  </a:cubicBezTo>
                  <a:cubicBezTo>
                    <a:pt x="2869" y="4151"/>
                    <a:pt x="2678" y="4199"/>
                    <a:pt x="2495" y="4247"/>
                  </a:cubicBezTo>
                  <a:cubicBezTo>
                    <a:pt x="2495" y="4367"/>
                    <a:pt x="2495" y="4487"/>
                    <a:pt x="2495" y="4607"/>
                  </a:cubicBezTo>
                  <a:cubicBezTo>
                    <a:pt x="2617" y="4575"/>
                    <a:pt x="2785" y="4543"/>
                    <a:pt x="2998" y="4511"/>
                  </a:cubicBezTo>
                  <a:cubicBezTo>
                    <a:pt x="3059" y="4495"/>
                    <a:pt x="3098" y="4487"/>
                    <a:pt x="3113" y="4487"/>
                  </a:cubicBezTo>
                  <a:cubicBezTo>
                    <a:pt x="3128" y="4551"/>
                    <a:pt x="3143" y="4615"/>
                    <a:pt x="3159" y="4679"/>
                  </a:cubicBezTo>
                  <a:cubicBezTo>
                    <a:pt x="3204" y="4583"/>
                    <a:pt x="3281" y="4431"/>
                    <a:pt x="3388" y="4223"/>
                  </a:cubicBezTo>
                  <a:cubicBezTo>
                    <a:pt x="3555" y="3855"/>
                    <a:pt x="3655" y="3639"/>
                    <a:pt x="3685" y="3575"/>
                  </a:cubicBezTo>
                  <a:cubicBezTo>
                    <a:pt x="3532" y="3607"/>
                    <a:pt x="3372" y="3647"/>
                    <a:pt x="3204" y="3695"/>
                  </a:cubicBezTo>
                  <a:cubicBezTo>
                    <a:pt x="3235" y="2816"/>
                    <a:pt x="3235" y="1800"/>
                    <a:pt x="3204" y="648"/>
                  </a:cubicBezTo>
                  <a:cubicBezTo>
                    <a:pt x="3189" y="424"/>
                    <a:pt x="3273" y="312"/>
                    <a:pt x="3456" y="312"/>
                  </a:cubicBezTo>
                  <a:cubicBezTo>
                    <a:pt x="3609" y="296"/>
                    <a:pt x="3708" y="336"/>
                    <a:pt x="3754" y="432"/>
                  </a:cubicBezTo>
                  <a:cubicBezTo>
                    <a:pt x="3983" y="320"/>
                    <a:pt x="4181" y="264"/>
                    <a:pt x="4349" y="264"/>
                  </a:cubicBezTo>
                  <a:cubicBezTo>
                    <a:pt x="4376" y="263"/>
                    <a:pt x="4402" y="263"/>
                    <a:pt x="4427" y="264"/>
                  </a:cubicBezTo>
                  <a:close/>
                  <a:moveTo>
                    <a:pt x="2403" y="0"/>
                  </a:moveTo>
                  <a:cubicBezTo>
                    <a:pt x="2571" y="16"/>
                    <a:pt x="2663" y="104"/>
                    <a:pt x="2678" y="264"/>
                  </a:cubicBezTo>
                  <a:cubicBezTo>
                    <a:pt x="2678" y="312"/>
                    <a:pt x="2678" y="360"/>
                    <a:pt x="2678" y="408"/>
                  </a:cubicBezTo>
                  <a:cubicBezTo>
                    <a:pt x="2770" y="392"/>
                    <a:pt x="2907" y="384"/>
                    <a:pt x="3090" y="384"/>
                  </a:cubicBezTo>
                  <a:cubicBezTo>
                    <a:pt x="3113" y="448"/>
                    <a:pt x="3136" y="512"/>
                    <a:pt x="3159" y="576"/>
                  </a:cubicBezTo>
                  <a:cubicBezTo>
                    <a:pt x="2976" y="592"/>
                    <a:pt x="2808" y="616"/>
                    <a:pt x="2655" y="648"/>
                  </a:cubicBezTo>
                  <a:cubicBezTo>
                    <a:pt x="2655" y="840"/>
                    <a:pt x="2655" y="1016"/>
                    <a:pt x="2655" y="1176"/>
                  </a:cubicBezTo>
                  <a:cubicBezTo>
                    <a:pt x="2426" y="1160"/>
                    <a:pt x="2251" y="1176"/>
                    <a:pt x="2129" y="1224"/>
                  </a:cubicBezTo>
                  <a:cubicBezTo>
                    <a:pt x="2129" y="1080"/>
                    <a:pt x="2129" y="920"/>
                    <a:pt x="2129" y="744"/>
                  </a:cubicBezTo>
                  <a:cubicBezTo>
                    <a:pt x="1900" y="792"/>
                    <a:pt x="1694" y="848"/>
                    <a:pt x="1511" y="912"/>
                  </a:cubicBezTo>
                  <a:cubicBezTo>
                    <a:pt x="1511" y="1056"/>
                    <a:pt x="1511" y="1208"/>
                    <a:pt x="1511" y="1368"/>
                  </a:cubicBezTo>
                  <a:cubicBezTo>
                    <a:pt x="1434" y="1368"/>
                    <a:pt x="1312" y="1384"/>
                    <a:pt x="1144" y="1416"/>
                  </a:cubicBezTo>
                  <a:cubicBezTo>
                    <a:pt x="1038" y="1432"/>
                    <a:pt x="961" y="1440"/>
                    <a:pt x="915" y="1440"/>
                  </a:cubicBezTo>
                  <a:cubicBezTo>
                    <a:pt x="915" y="1328"/>
                    <a:pt x="915" y="1224"/>
                    <a:pt x="915" y="1128"/>
                  </a:cubicBezTo>
                  <a:cubicBezTo>
                    <a:pt x="778" y="1192"/>
                    <a:pt x="656" y="1264"/>
                    <a:pt x="549" y="1344"/>
                  </a:cubicBezTo>
                  <a:cubicBezTo>
                    <a:pt x="320" y="1440"/>
                    <a:pt x="183" y="1392"/>
                    <a:pt x="137" y="1200"/>
                  </a:cubicBezTo>
                  <a:cubicBezTo>
                    <a:pt x="91" y="1024"/>
                    <a:pt x="160" y="880"/>
                    <a:pt x="343" y="768"/>
                  </a:cubicBezTo>
                  <a:cubicBezTo>
                    <a:pt x="481" y="688"/>
                    <a:pt x="671" y="624"/>
                    <a:pt x="915" y="576"/>
                  </a:cubicBezTo>
                  <a:cubicBezTo>
                    <a:pt x="915" y="512"/>
                    <a:pt x="915" y="448"/>
                    <a:pt x="915" y="384"/>
                  </a:cubicBezTo>
                  <a:cubicBezTo>
                    <a:pt x="915" y="160"/>
                    <a:pt x="999" y="48"/>
                    <a:pt x="1167" y="48"/>
                  </a:cubicBezTo>
                  <a:cubicBezTo>
                    <a:pt x="1350" y="32"/>
                    <a:pt x="1457" y="112"/>
                    <a:pt x="1488" y="288"/>
                  </a:cubicBezTo>
                  <a:cubicBezTo>
                    <a:pt x="1488" y="368"/>
                    <a:pt x="1488" y="432"/>
                    <a:pt x="1488" y="480"/>
                  </a:cubicBezTo>
                  <a:cubicBezTo>
                    <a:pt x="1686" y="448"/>
                    <a:pt x="1907" y="432"/>
                    <a:pt x="2151" y="432"/>
                  </a:cubicBezTo>
                  <a:cubicBezTo>
                    <a:pt x="2151" y="384"/>
                    <a:pt x="2151" y="336"/>
                    <a:pt x="2151" y="288"/>
                  </a:cubicBezTo>
                  <a:cubicBezTo>
                    <a:pt x="2151" y="96"/>
                    <a:pt x="2235" y="0"/>
                    <a:pt x="240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33A0D1"/>
                </a:solidFill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594" y="3330"/>
              <a:ext cx="280" cy="354"/>
            </a:xfrm>
            <a:custGeom>
              <a:avLst/>
              <a:gdLst>
                <a:gd name="T0" fmla="*/ 3441 w 4669"/>
                <a:gd name="T1" fmla="*/ 4849 h 5881"/>
                <a:gd name="T2" fmla="*/ 3876 w 4669"/>
                <a:gd name="T3" fmla="*/ 5809 h 5881"/>
                <a:gd name="T4" fmla="*/ 2983 w 4669"/>
                <a:gd name="T5" fmla="*/ 4849 h 5881"/>
                <a:gd name="T6" fmla="*/ 3670 w 4669"/>
                <a:gd name="T7" fmla="*/ 4033 h 5881"/>
                <a:gd name="T8" fmla="*/ 1518 w 4669"/>
                <a:gd name="T9" fmla="*/ 4705 h 5881"/>
                <a:gd name="T10" fmla="*/ 3670 w 4669"/>
                <a:gd name="T11" fmla="*/ 4033 h 5881"/>
                <a:gd name="T12" fmla="*/ 1495 w 4669"/>
                <a:gd name="T13" fmla="*/ 4033 h 5881"/>
                <a:gd name="T14" fmla="*/ 3670 w 4669"/>
                <a:gd name="T15" fmla="*/ 3841 h 5881"/>
                <a:gd name="T16" fmla="*/ 3647 w 4669"/>
                <a:gd name="T17" fmla="*/ 3530 h 5881"/>
                <a:gd name="T18" fmla="*/ 1449 w 4669"/>
                <a:gd name="T19" fmla="*/ 3554 h 5881"/>
                <a:gd name="T20" fmla="*/ 2937 w 4669"/>
                <a:gd name="T21" fmla="*/ 3410 h 5881"/>
                <a:gd name="T22" fmla="*/ 3120 w 4669"/>
                <a:gd name="T23" fmla="*/ 3074 h 5881"/>
                <a:gd name="T24" fmla="*/ 4265 w 4669"/>
                <a:gd name="T25" fmla="*/ 3602 h 5881"/>
                <a:gd name="T26" fmla="*/ 2090 w 4669"/>
                <a:gd name="T27" fmla="*/ 4969 h 5881"/>
                <a:gd name="T28" fmla="*/ 1839 w 4669"/>
                <a:gd name="T29" fmla="*/ 5809 h 5881"/>
                <a:gd name="T30" fmla="*/ 1701 w 4669"/>
                <a:gd name="T31" fmla="*/ 5089 h 5881"/>
                <a:gd name="T32" fmla="*/ 946 w 4669"/>
                <a:gd name="T33" fmla="*/ 5281 h 5881"/>
                <a:gd name="T34" fmla="*/ 831 w 4669"/>
                <a:gd name="T35" fmla="*/ 3530 h 5881"/>
                <a:gd name="T36" fmla="*/ 1358 w 4669"/>
                <a:gd name="T37" fmla="*/ 3218 h 5881"/>
                <a:gd name="T38" fmla="*/ 2731 w 4669"/>
                <a:gd name="T39" fmla="*/ 1850 h 5881"/>
                <a:gd name="T40" fmla="*/ 1678 w 4669"/>
                <a:gd name="T41" fmla="*/ 2522 h 5881"/>
                <a:gd name="T42" fmla="*/ 2914 w 4669"/>
                <a:gd name="T43" fmla="*/ 2282 h 5881"/>
                <a:gd name="T44" fmla="*/ 2731 w 4669"/>
                <a:gd name="T45" fmla="*/ 1850 h 5881"/>
                <a:gd name="T46" fmla="*/ 3647 w 4669"/>
                <a:gd name="T47" fmla="*/ 2066 h 5881"/>
                <a:gd name="T48" fmla="*/ 3555 w 4669"/>
                <a:gd name="T49" fmla="*/ 2378 h 5881"/>
                <a:gd name="T50" fmla="*/ 1037 w 4669"/>
                <a:gd name="T51" fmla="*/ 2162 h 5881"/>
                <a:gd name="T52" fmla="*/ 1541 w 4669"/>
                <a:gd name="T53" fmla="*/ 1850 h 5881"/>
                <a:gd name="T54" fmla="*/ 919 w 4669"/>
                <a:gd name="T55" fmla="*/ 377 h 5881"/>
                <a:gd name="T56" fmla="*/ 1564 w 4669"/>
                <a:gd name="T57" fmla="*/ 1082 h 5881"/>
                <a:gd name="T58" fmla="*/ 671 w 4669"/>
                <a:gd name="T59" fmla="*/ 746 h 5881"/>
                <a:gd name="T60" fmla="*/ 740 w 4669"/>
                <a:gd name="T61" fmla="*/ 434 h 5881"/>
                <a:gd name="T62" fmla="*/ 3598 w 4669"/>
                <a:gd name="T63" fmla="*/ 193 h 5881"/>
                <a:gd name="T64" fmla="*/ 3899 w 4669"/>
                <a:gd name="T65" fmla="*/ 506 h 5881"/>
                <a:gd name="T66" fmla="*/ 2983 w 4669"/>
                <a:gd name="T67" fmla="*/ 938 h 5881"/>
                <a:gd name="T68" fmla="*/ 3598 w 4669"/>
                <a:gd name="T69" fmla="*/ 193 h 5881"/>
                <a:gd name="T70" fmla="*/ 2113 w 4669"/>
                <a:gd name="T71" fmla="*/ 3 h 5881"/>
                <a:gd name="T72" fmla="*/ 2457 w 4669"/>
                <a:gd name="T73" fmla="*/ 1082 h 5881"/>
                <a:gd name="T74" fmla="*/ 4517 w 4669"/>
                <a:gd name="T75" fmla="*/ 1946 h 5881"/>
                <a:gd name="T76" fmla="*/ 3372 w 4669"/>
                <a:gd name="T77" fmla="*/ 1250 h 5881"/>
                <a:gd name="T78" fmla="*/ 694 w 4669"/>
                <a:gd name="T79" fmla="*/ 2018 h 5881"/>
                <a:gd name="T80" fmla="*/ 145 w 4669"/>
                <a:gd name="T81" fmla="*/ 2402 h 5881"/>
                <a:gd name="T82" fmla="*/ 30 w 4669"/>
                <a:gd name="T83" fmla="*/ 1658 h 5881"/>
                <a:gd name="T84" fmla="*/ 625 w 4669"/>
                <a:gd name="T85" fmla="*/ 1466 h 5881"/>
                <a:gd name="T86" fmla="*/ 1816 w 4669"/>
                <a:gd name="T87" fmla="*/ 315 h 5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69" h="5881">
                  <a:moveTo>
                    <a:pt x="3212" y="4765"/>
                  </a:moveTo>
                  <a:cubicBezTo>
                    <a:pt x="3288" y="4765"/>
                    <a:pt x="3364" y="4793"/>
                    <a:pt x="3441" y="4849"/>
                  </a:cubicBezTo>
                  <a:cubicBezTo>
                    <a:pt x="3776" y="5105"/>
                    <a:pt x="4173" y="5377"/>
                    <a:pt x="4631" y="5665"/>
                  </a:cubicBezTo>
                  <a:cubicBezTo>
                    <a:pt x="4311" y="5713"/>
                    <a:pt x="4059" y="5761"/>
                    <a:pt x="3876" y="5809"/>
                  </a:cubicBezTo>
                  <a:cubicBezTo>
                    <a:pt x="3616" y="5633"/>
                    <a:pt x="3311" y="5417"/>
                    <a:pt x="2960" y="5161"/>
                  </a:cubicBezTo>
                  <a:cubicBezTo>
                    <a:pt x="2823" y="5081"/>
                    <a:pt x="2830" y="4977"/>
                    <a:pt x="2983" y="4849"/>
                  </a:cubicBezTo>
                  <a:cubicBezTo>
                    <a:pt x="3059" y="4793"/>
                    <a:pt x="3136" y="4765"/>
                    <a:pt x="3212" y="4765"/>
                  </a:cubicBezTo>
                  <a:close/>
                  <a:moveTo>
                    <a:pt x="3670" y="4033"/>
                  </a:moveTo>
                  <a:cubicBezTo>
                    <a:pt x="2739" y="4193"/>
                    <a:pt x="2022" y="4353"/>
                    <a:pt x="1518" y="4513"/>
                  </a:cubicBezTo>
                  <a:cubicBezTo>
                    <a:pt x="1518" y="4593"/>
                    <a:pt x="1518" y="4657"/>
                    <a:pt x="1518" y="4705"/>
                  </a:cubicBezTo>
                  <a:cubicBezTo>
                    <a:pt x="2312" y="4561"/>
                    <a:pt x="3014" y="4457"/>
                    <a:pt x="3624" y="4393"/>
                  </a:cubicBezTo>
                  <a:cubicBezTo>
                    <a:pt x="3654" y="4297"/>
                    <a:pt x="3670" y="4177"/>
                    <a:pt x="3670" y="4033"/>
                  </a:cubicBezTo>
                  <a:close/>
                  <a:moveTo>
                    <a:pt x="3647" y="3530"/>
                  </a:moveTo>
                  <a:cubicBezTo>
                    <a:pt x="2945" y="3642"/>
                    <a:pt x="2228" y="3810"/>
                    <a:pt x="1495" y="4033"/>
                  </a:cubicBezTo>
                  <a:cubicBezTo>
                    <a:pt x="1495" y="4081"/>
                    <a:pt x="1495" y="4121"/>
                    <a:pt x="1495" y="4153"/>
                  </a:cubicBezTo>
                  <a:cubicBezTo>
                    <a:pt x="2167" y="4025"/>
                    <a:pt x="2891" y="3921"/>
                    <a:pt x="3670" y="3841"/>
                  </a:cubicBezTo>
                  <a:cubicBezTo>
                    <a:pt x="3670" y="3746"/>
                    <a:pt x="3670" y="3658"/>
                    <a:pt x="3670" y="3578"/>
                  </a:cubicBezTo>
                  <a:cubicBezTo>
                    <a:pt x="3654" y="3562"/>
                    <a:pt x="3647" y="3546"/>
                    <a:pt x="3647" y="3530"/>
                  </a:cubicBezTo>
                  <a:close/>
                  <a:moveTo>
                    <a:pt x="3120" y="3074"/>
                  </a:moveTo>
                  <a:cubicBezTo>
                    <a:pt x="2617" y="3106"/>
                    <a:pt x="2060" y="3266"/>
                    <a:pt x="1449" y="3554"/>
                  </a:cubicBezTo>
                  <a:cubicBezTo>
                    <a:pt x="1449" y="3602"/>
                    <a:pt x="1457" y="3642"/>
                    <a:pt x="1472" y="3674"/>
                  </a:cubicBezTo>
                  <a:cubicBezTo>
                    <a:pt x="1777" y="3610"/>
                    <a:pt x="2266" y="3522"/>
                    <a:pt x="2937" y="3410"/>
                  </a:cubicBezTo>
                  <a:cubicBezTo>
                    <a:pt x="3227" y="3362"/>
                    <a:pt x="3433" y="3330"/>
                    <a:pt x="3555" y="3314"/>
                  </a:cubicBezTo>
                  <a:cubicBezTo>
                    <a:pt x="3464" y="3170"/>
                    <a:pt x="3319" y="3090"/>
                    <a:pt x="3120" y="3074"/>
                  </a:cubicBezTo>
                  <a:close/>
                  <a:moveTo>
                    <a:pt x="3189" y="2882"/>
                  </a:moveTo>
                  <a:cubicBezTo>
                    <a:pt x="3891" y="2882"/>
                    <a:pt x="4250" y="3122"/>
                    <a:pt x="4265" y="3602"/>
                  </a:cubicBezTo>
                  <a:cubicBezTo>
                    <a:pt x="4295" y="3953"/>
                    <a:pt x="4272" y="4273"/>
                    <a:pt x="4196" y="4561"/>
                  </a:cubicBezTo>
                  <a:cubicBezTo>
                    <a:pt x="3540" y="4609"/>
                    <a:pt x="2838" y="4745"/>
                    <a:pt x="2090" y="4969"/>
                  </a:cubicBezTo>
                  <a:cubicBezTo>
                    <a:pt x="2273" y="5017"/>
                    <a:pt x="2334" y="5113"/>
                    <a:pt x="2273" y="5257"/>
                  </a:cubicBezTo>
                  <a:cubicBezTo>
                    <a:pt x="2167" y="5417"/>
                    <a:pt x="2022" y="5601"/>
                    <a:pt x="1839" y="5809"/>
                  </a:cubicBezTo>
                  <a:cubicBezTo>
                    <a:pt x="1701" y="5793"/>
                    <a:pt x="1442" y="5817"/>
                    <a:pt x="1060" y="5881"/>
                  </a:cubicBezTo>
                  <a:cubicBezTo>
                    <a:pt x="1304" y="5641"/>
                    <a:pt x="1518" y="5377"/>
                    <a:pt x="1701" y="5089"/>
                  </a:cubicBezTo>
                  <a:cubicBezTo>
                    <a:pt x="1640" y="5105"/>
                    <a:pt x="1541" y="5129"/>
                    <a:pt x="1404" y="5161"/>
                  </a:cubicBezTo>
                  <a:cubicBezTo>
                    <a:pt x="1205" y="5209"/>
                    <a:pt x="1053" y="5249"/>
                    <a:pt x="946" y="5281"/>
                  </a:cubicBezTo>
                  <a:cubicBezTo>
                    <a:pt x="946" y="5233"/>
                    <a:pt x="938" y="5161"/>
                    <a:pt x="923" y="5065"/>
                  </a:cubicBezTo>
                  <a:cubicBezTo>
                    <a:pt x="892" y="4361"/>
                    <a:pt x="862" y="3849"/>
                    <a:pt x="831" y="3530"/>
                  </a:cubicBezTo>
                  <a:cubicBezTo>
                    <a:pt x="770" y="3290"/>
                    <a:pt x="847" y="3154"/>
                    <a:pt x="1060" y="3122"/>
                  </a:cubicBezTo>
                  <a:cubicBezTo>
                    <a:pt x="1167" y="3090"/>
                    <a:pt x="1266" y="3122"/>
                    <a:pt x="1358" y="3218"/>
                  </a:cubicBezTo>
                  <a:cubicBezTo>
                    <a:pt x="1953" y="3010"/>
                    <a:pt x="2563" y="2898"/>
                    <a:pt x="3189" y="2882"/>
                  </a:cubicBezTo>
                  <a:close/>
                  <a:moveTo>
                    <a:pt x="2731" y="1850"/>
                  </a:moveTo>
                  <a:cubicBezTo>
                    <a:pt x="2380" y="1850"/>
                    <a:pt x="2022" y="1978"/>
                    <a:pt x="1655" y="2234"/>
                  </a:cubicBezTo>
                  <a:cubicBezTo>
                    <a:pt x="1671" y="2330"/>
                    <a:pt x="1678" y="2426"/>
                    <a:pt x="1678" y="2522"/>
                  </a:cubicBezTo>
                  <a:cubicBezTo>
                    <a:pt x="1755" y="2506"/>
                    <a:pt x="1877" y="2482"/>
                    <a:pt x="2045" y="2450"/>
                  </a:cubicBezTo>
                  <a:cubicBezTo>
                    <a:pt x="2472" y="2354"/>
                    <a:pt x="2762" y="2298"/>
                    <a:pt x="2914" y="2282"/>
                  </a:cubicBezTo>
                  <a:cubicBezTo>
                    <a:pt x="2930" y="2218"/>
                    <a:pt x="2937" y="2138"/>
                    <a:pt x="2937" y="2042"/>
                  </a:cubicBezTo>
                  <a:cubicBezTo>
                    <a:pt x="2937" y="1914"/>
                    <a:pt x="2869" y="1850"/>
                    <a:pt x="2731" y="1850"/>
                  </a:cubicBezTo>
                  <a:close/>
                  <a:moveTo>
                    <a:pt x="2869" y="1586"/>
                  </a:moveTo>
                  <a:cubicBezTo>
                    <a:pt x="3448" y="1602"/>
                    <a:pt x="3708" y="1762"/>
                    <a:pt x="3647" y="2066"/>
                  </a:cubicBezTo>
                  <a:cubicBezTo>
                    <a:pt x="3632" y="2130"/>
                    <a:pt x="3609" y="2202"/>
                    <a:pt x="3578" y="2282"/>
                  </a:cubicBezTo>
                  <a:cubicBezTo>
                    <a:pt x="3563" y="2330"/>
                    <a:pt x="3555" y="2362"/>
                    <a:pt x="3555" y="2378"/>
                  </a:cubicBezTo>
                  <a:cubicBezTo>
                    <a:pt x="2838" y="2554"/>
                    <a:pt x="2022" y="2778"/>
                    <a:pt x="1106" y="3050"/>
                  </a:cubicBezTo>
                  <a:cubicBezTo>
                    <a:pt x="1106" y="2650"/>
                    <a:pt x="1083" y="2354"/>
                    <a:pt x="1037" y="2162"/>
                  </a:cubicBezTo>
                  <a:cubicBezTo>
                    <a:pt x="992" y="1922"/>
                    <a:pt x="1076" y="1794"/>
                    <a:pt x="1289" y="1778"/>
                  </a:cubicBezTo>
                  <a:cubicBezTo>
                    <a:pt x="1381" y="1762"/>
                    <a:pt x="1465" y="1786"/>
                    <a:pt x="1541" y="1850"/>
                  </a:cubicBezTo>
                  <a:cubicBezTo>
                    <a:pt x="1953" y="1706"/>
                    <a:pt x="2395" y="1618"/>
                    <a:pt x="2869" y="1586"/>
                  </a:cubicBezTo>
                  <a:close/>
                  <a:moveTo>
                    <a:pt x="919" y="377"/>
                  </a:moveTo>
                  <a:cubicBezTo>
                    <a:pt x="1013" y="373"/>
                    <a:pt x="1098" y="416"/>
                    <a:pt x="1175" y="506"/>
                  </a:cubicBezTo>
                  <a:cubicBezTo>
                    <a:pt x="1327" y="698"/>
                    <a:pt x="1457" y="890"/>
                    <a:pt x="1564" y="1082"/>
                  </a:cubicBezTo>
                  <a:cubicBezTo>
                    <a:pt x="1350" y="1082"/>
                    <a:pt x="1129" y="1082"/>
                    <a:pt x="900" y="1082"/>
                  </a:cubicBezTo>
                  <a:cubicBezTo>
                    <a:pt x="808" y="938"/>
                    <a:pt x="732" y="826"/>
                    <a:pt x="671" y="746"/>
                  </a:cubicBezTo>
                  <a:cubicBezTo>
                    <a:pt x="595" y="666"/>
                    <a:pt x="564" y="610"/>
                    <a:pt x="580" y="578"/>
                  </a:cubicBezTo>
                  <a:cubicBezTo>
                    <a:pt x="580" y="530"/>
                    <a:pt x="633" y="482"/>
                    <a:pt x="740" y="434"/>
                  </a:cubicBezTo>
                  <a:cubicBezTo>
                    <a:pt x="803" y="398"/>
                    <a:pt x="862" y="379"/>
                    <a:pt x="919" y="377"/>
                  </a:cubicBezTo>
                  <a:close/>
                  <a:moveTo>
                    <a:pt x="3598" y="193"/>
                  </a:moveTo>
                  <a:cubicBezTo>
                    <a:pt x="3642" y="194"/>
                    <a:pt x="3689" y="203"/>
                    <a:pt x="3738" y="219"/>
                  </a:cubicBezTo>
                  <a:cubicBezTo>
                    <a:pt x="3891" y="283"/>
                    <a:pt x="3944" y="378"/>
                    <a:pt x="3899" y="506"/>
                  </a:cubicBezTo>
                  <a:cubicBezTo>
                    <a:pt x="3838" y="634"/>
                    <a:pt x="3761" y="762"/>
                    <a:pt x="3670" y="890"/>
                  </a:cubicBezTo>
                  <a:cubicBezTo>
                    <a:pt x="3426" y="890"/>
                    <a:pt x="3197" y="906"/>
                    <a:pt x="2983" y="938"/>
                  </a:cubicBezTo>
                  <a:cubicBezTo>
                    <a:pt x="3059" y="842"/>
                    <a:pt x="3158" y="658"/>
                    <a:pt x="3281" y="386"/>
                  </a:cubicBezTo>
                  <a:cubicBezTo>
                    <a:pt x="3361" y="255"/>
                    <a:pt x="3467" y="190"/>
                    <a:pt x="3598" y="193"/>
                  </a:cubicBezTo>
                  <a:close/>
                  <a:moveTo>
                    <a:pt x="2038" y="2"/>
                  </a:moveTo>
                  <a:cubicBezTo>
                    <a:pt x="2062" y="0"/>
                    <a:pt x="2086" y="1"/>
                    <a:pt x="2113" y="3"/>
                  </a:cubicBezTo>
                  <a:cubicBezTo>
                    <a:pt x="2373" y="3"/>
                    <a:pt x="2487" y="107"/>
                    <a:pt x="2457" y="315"/>
                  </a:cubicBezTo>
                  <a:cubicBezTo>
                    <a:pt x="2457" y="522"/>
                    <a:pt x="2457" y="778"/>
                    <a:pt x="2457" y="1082"/>
                  </a:cubicBezTo>
                  <a:cubicBezTo>
                    <a:pt x="2746" y="1050"/>
                    <a:pt x="3052" y="1034"/>
                    <a:pt x="3372" y="1034"/>
                  </a:cubicBezTo>
                  <a:cubicBezTo>
                    <a:pt x="4288" y="1034"/>
                    <a:pt x="4669" y="1338"/>
                    <a:pt x="4517" y="1946"/>
                  </a:cubicBezTo>
                  <a:cubicBezTo>
                    <a:pt x="4303" y="1946"/>
                    <a:pt x="4082" y="1978"/>
                    <a:pt x="3853" y="2042"/>
                  </a:cubicBezTo>
                  <a:cubicBezTo>
                    <a:pt x="4051" y="1530"/>
                    <a:pt x="3891" y="1266"/>
                    <a:pt x="3372" y="1250"/>
                  </a:cubicBezTo>
                  <a:cubicBezTo>
                    <a:pt x="2319" y="1250"/>
                    <a:pt x="1427" y="1482"/>
                    <a:pt x="694" y="1946"/>
                  </a:cubicBezTo>
                  <a:cubicBezTo>
                    <a:pt x="694" y="1962"/>
                    <a:pt x="694" y="1986"/>
                    <a:pt x="694" y="2018"/>
                  </a:cubicBezTo>
                  <a:cubicBezTo>
                    <a:pt x="725" y="2242"/>
                    <a:pt x="755" y="2378"/>
                    <a:pt x="786" y="2426"/>
                  </a:cubicBezTo>
                  <a:cubicBezTo>
                    <a:pt x="648" y="2410"/>
                    <a:pt x="435" y="2402"/>
                    <a:pt x="145" y="2402"/>
                  </a:cubicBezTo>
                  <a:cubicBezTo>
                    <a:pt x="145" y="2370"/>
                    <a:pt x="137" y="2314"/>
                    <a:pt x="122" y="2234"/>
                  </a:cubicBezTo>
                  <a:cubicBezTo>
                    <a:pt x="91" y="2026"/>
                    <a:pt x="61" y="1834"/>
                    <a:pt x="30" y="1658"/>
                  </a:cubicBezTo>
                  <a:cubicBezTo>
                    <a:pt x="0" y="1434"/>
                    <a:pt x="91" y="1298"/>
                    <a:pt x="305" y="1250"/>
                  </a:cubicBezTo>
                  <a:cubicBezTo>
                    <a:pt x="458" y="1250"/>
                    <a:pt x="564" y="1322"/>
                    <a:pt x="625" y="1466"/>
                  </a:cubicBezTo>
                  <a:cubicBezTo>
                    <a:pt x="1037" y="1322"/>
                    <a:pt x="1434" y="1218"/>
                    <a:pt x="1816" y="1154"/>
                  </a:cubicBezTo>
                  <a:cubicBezTo>
                    <a:pt x="1816" y="898"/>
                    <a:pt x="1816" y="618"/>
                    <a:pt x="1816" y="315"/>
                  </a:cubicBezTo>
                  <a:cubicBezTo>
                    <a:pt x="1802" y="119"/>
                    <a:pt x="1877" y="14"/>
                    <a:pt x="2038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33A0D1"/>
                </a:solidFill>
              </a:endParaRPr>
            </a:p>
          </p:txBody>
        </p:sp>
      </p:grpSp>
      <p:sp>
        <p:nvSpPr>
          <p:cNvPr id="10" name="KSO_Shape"/>
          <p:cNvSpPr>
            <a:spLocks/>
          </p:cNvSpPr>
          <p:nvPr/>
        </p:nvSpPr>
        <p:spPr bwMode="auto">
          <a:xfrm>
            <a:off x="4235071" y="5481965"/>
            <a:ext cx="362687" cy="584912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38908" y="5697544"/>
            <a:ext cx="35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13763394070 / 674070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938908" y="4857784"/>
            <a:ext cx="35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121295177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9" t="11820" r="10325" b="8415"/>
          <a:stretch/>
        </p:blipFill>
        <p:spPr>
          <a:xfrm>
            <a:off x="4064092" y="3795495"/>
            <a:ext cx="676175" cy="65231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942520" y="4018024"/>
            <a:ext cx="3567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283308151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8" b="15814"/>
          <a:stretch/>
        </p:blipFill>
        <p:spPr>
          <a:xfrm>
            <a:off x="4091733" y="4612747"/>
            <a:ext cx="661413" cy="65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3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0083" y="987728"/>
            <a:ext cx="428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MH_Other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02821" y="1776193"/>
            <a:ext cx="996950" cy="95408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rgbClr val="FEFFFF"/>
                </a:solidFill>
              </a:rPr>
              <a:t>1</a:t>
            </a:r>
            <a:endParaRPr lang="zh-CN" altLang="en-US" sz="6000">
              <a:solidFill>
                <a:srgbClr val="FEFFFF"/>
              </a:solidFill>
            </a:endParaRPr>
          </a:p>
        </p:txBody>
      </p:sp>
      <p:sp>
        <p:nvSpPr>
          <p:cNvPr id="4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15657" y="1686039"/>
            <a:ext cx="871850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300"/>
              </a:lnSpc>
              <a:defRPr/>
            </a:pPr>
            <a:r>
              <a:rPr lang="zh-CN" altLang="en-US" sz="2400" dirty="0" smtClean="0">
                <a:latin typeface="+mn-lt"/>
                <a:ea typeface="+mn-ea"/>
                <a:cs typeface="Segoe UI Semilight" panose="020B0402040204020203" pitchFamily="34" charset="0"/>
              </a:rPr>
              <a:t>幻灯片页面大小设置为</a:t>
            </a:r>
            <a:r>
              <a:rPr lang="en-US" altLang="zh-CN" sz="2400" dirty="0" smtClean="0">
                <a:solidFill>
                  <a:srgbClr val="FF0000"/>
                </a:solidFill>
                <a:latin typeface="+mn-lt"/>
                <a:ea typeface="+mn-ea"/>
                <a:cs typeface="Segoe UI Semilight" panose="020B0402040204020203" pitchFamily="34" charset="0"/>
              </a:rPr>
              <a:t>16</a:t>
            </a:r>
            <a:r>
              <a:rPr lang="zh-CN" altLang="en-US" sz="2400" dirty="0" smtClean="0">
                <a:solidFill>
                  <a:srgbClr val="FF0000"/>
                </a:solidFill>
                <a:latin typeface="+mn-lt"/>
                <a:ea typeface="+mn-ea"/>
                <a:cs typeface="Segoe UI Semilight" panose="020B0402040204020203" pitchFamily="34" charset="0"/>
              </a:rPr>
              <a:t>：</a:t>
            </a:r>
            <a:r>
              <a:rPr lang="en-US" altLang="zh-CN" sz="2400" dirty="0" smtClean="0">
                <a:solidFill>
                  <a:srgbClr val="FF0000"/>
                </a:solidFill>
                <a:latin typeface="+mn-lt"/>
                <a:ea typeface="+mn-ea"/>
                <a:cs typeface="Segoe UI Semilight" panose="020B0402040204020203" pitchFamily="34" charset="0"/>
              </a:rPr>
              <a:t>9</a:t>
            </a:r>
            <a:endParaRPr lang="en-US" altLang="zh-CN" sz="2400" dirty="0">
              <a:solidFill>
                <a:srgbClr val="FF0000"/>
              </a:solidFill>
              <a:latin typeface="+mn-lt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5" name="MH_Other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2997" y="1846017"/>
            <a:ext cx="17351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/>
            <a:r>
              <a:rPr lang="en-US" altLang="zh-CN" sz="4400" dirty="0">
                <a:solidFill>
                  <a:srgbClr val="FEFFFF"/>
                </a:solidFill>
              </a:rPr>
              <a:t>|</a:t>
            </a:r>
            <a:endParaRPr lang="zh-CN" altLang="en-US" sz="4400" dirty="0">
              <a:solidFill>
                <a:srgbClr val="FEFFFF"/>
              </a:solidFill>
            </a:endParaRPr>
          </a:p>
        </p:txBody>
      </p:sp>
      <p:sp>
        <p:nvSpPr>
          <p:cNvPr id="6" name="MH_Other_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02821" y="2912817"/>
            <a:ext cx="996950" cy="9540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 dirty="0">
                <a:solidFill>
                  <a:srgbClr val="FEFFFF"/>
                </a:solidFill>
              </a:rPr>
              <a:t>2</a:t>
            </a:r>
            <a:endParaRPr lang="zh-CN" altLang="en-US" sz="6000" dirty="0">
              <a:solidFill>
                <a:srgbClr val="FEFFFF"/>
              </a:solidFill>
            </a:endParaRPr>
          </a:p>
        </p:txBody>
      </p:sp>
      <p:sp>
        <p:nvSpPr>
          <p:cNvPr id="7" name="MH_SubTitle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15658" y="2809785"/>
            <a:ext cx="871850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ts val="2300"/>
              </a:lnSpc>
            </a:pPr>
            <a:r>
              <a:rPr lang="zh-CN" altLang="en-US" sz="2400" dirty="0">
                <a:cs typeface="Segoe UI Semilight" panose="020B0402040204020203" pitchFamily="34" charset="0"/>
              </a:rPr>
              <a:t>背景与模板</a:t>
            </a:r>
            <a:r>
              <a:rPr lang="zh-CN" altLang="en-US" sz="2400" dirty="0" smtClean="0">
                <a:solidFill>
                  <a:srgbClr val="FF0000"/>
                </a:solidFill>
                <a:cs typeface="Segoe UI Semilight" panose="020B0402040204020203" pitchFamily="34" charset="0"/>
              </a:rPr>
              <a:t>简洁</a:t>
            </a:r>
            <a:r>
              <a:rPr lang="zh-CN" altLang="en-US" sz="2400" dirty="0" smtClean="0">
                <a:cs typeface="Segoe UI Semilight" panose="020B0402040204020203" pitchFamily="34" charset="0"/>
              </a:rPr>
              <a:t>，匹配主题，颜色</a:t>
            </a:r>
            <a:r>
              <a:rPr lang="zh-CN" altLang="en-US" sz="2400" dirty="0">
                <a:cs typeface="Segoe UI Semilight" panose="020B0402040204020203" pitchFamily="34" charset="0"/>
              </a:rPr>
              <a:t>搭配</a:t>
            </a:r>
            <a:r>
              <a:rPr lang="zh-CN" altLang="en-US" sz="2400" dirty="0">
                <a:solidFill>
                  <a:srgbClr val="FF0000"/>
                </a:solidFill>
                <a:cs typeface="Segoe UI Semilight" panose="020B0402040204020203" pitchFamily="34" charset="0"/>
              </a:rPr>
              <a:t>可视度</a:t>
            </a:r>
            <a:r>
              <a:rPr lang="zh-CN" altLang="en-US" sz="2400" dirty="0">
                <a:cs typeface="Segoe UI Semilight" panose="020B0402040204020203" pitchFamily="34" charset="0"/>
              </a:rPr>
              <a:t>高</a:t>
            </a:r>
            <a:endParaRPr lang="en-US" altLang="zh-CN" sz="2400" dirty="0">
              <a:cs typeface="Segoe UI Semilight" panose="020B0402040204020203" pitchFamily="34" charset="0"/>
            </a:endParaRPr>
          </a:p>
        </p:txBody>
      </p:sp>
      <p:sp>
        <p:nvSpPr>
          <p:cNvPr id="9" name="MH_Other_5"/>
          <p:cNvSpPr txBox="1"/>
          <p:nvPr>
            <p:custDataLst>
              <p:tags r:id="rId6"/>
            </p:custDataLst>
          </p:nvPr>
        </p:nvSpPr>
        <p:spPr>
          <a:xfrm>
            <a:off x="1102821" y="4047860"/>
            <a:ext cx="996950" cy="954088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altLang="zh-CN" sz="6000">
                <a:solidFill>
                  <a:srgbClr val="FEFFFF"/>
                </a:solidFill>
              </a:rPr>
              <a:t>3</a:t>
            </a:r>
            <a:endParaRPr lang="zh-CN" altLang="en-US" sz="6000" dirty="0">
              <a:solidFill>
                <a:srgbClr val="FEFFFF"/>
              </a:solidFill>
            </a:endParaRPr>
          </a:p>
        </p:txBody>
      </p:sp>
      <p:sp>
        <p:nvSpPr>
          <p:cNvPr id="10" name="MH_SubTitle_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15658" y="3919070"/>
            <a:ext cx="8718504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300"/>
              </a:lnSpc>
              <a:defRPr/>
            </a:pPr>
            <a:r>
              <a:rPr lang="zh-CN" altLang="en-US" sz="2400" dirty="0">
                <a:latin typeface="+mn-lt"/>
                <a:ea typeface="+mn-ea"/>
                <a:cs typeface="Segoe UI Semilight" panose="020B0402040204020203" pitchFamily="34" charset="0"/>
              </a:rPr>
              <a:t>图文并茂</a:t>
            </a:r>
            <a:r>
              <a:rPr lang="zh-CN" altLang="en-US" sz="2400" dirty="0" smtClean="0">
                <a:latin typeface="+mn-lt"/>
                <a:ea typeface="+mn-ea"/>
                <a:cs typeface="Segoe UI Semilight" panose="020B0402040204020203" pitchFamily="34" charset="0"/>
              </a:rPr>
              <a:t>，</a:t>
            </a:r>
            <a:r>
              <a:rPr lang="zh-CN" altLang="en-US" sz="2400" dirty="0" smtClean="0">
                <a:solidFill>
                  <a:srgbClr val="FF0000"/>
                </a:solidFill>
                <a:latin typeface="+mn-lt"/>
                <a:ea typeface="+mn-ea"/>
                <a:cs typeface="Segoe UI Semilight" panose="020B0402040204020203" pitchFamily="34" charset="0"/>
              </a:rPr>
              <a:t>提炼</a:t>
            </a:r>
            <a:r>
              <a:rPr lang="zh-CN" altLang="en-US" sz="2400" dirty="0" smtClean="0">
                <a:latin typeface="+mn-lt"/>
                <a:ea typeface="+mn-ea"/>
                <a:cs typeface="Segoe UI Semilight" panose="020B0402040204020203" pitchFamily="34" charset="0"/>
              </a:rPr>
              <a:t>内容</a:t>
            </a:r>
            <a:endParaRPr lang="en-US" altLang="zh-CN" sz="2400" dirty="0">
              <a:solidFill>
                <a:srgbClr val="FF0000"/>
              </a:solidFill>
              <a:latin typeface="+mn-lt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8" name="MH_Other_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32997" y="2993935"/>
            <a:ext cx="17351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/>
            <a:r>
              <a:rPr lang="en-US" altLang="zh-CN" sz="4400" dirty="0">
                <a:solidFill>
                  <a:srgbClr val="FEFFFF"/>
                </a:solidFill>
              </a:rPr>
              <a:t>|</a:t>
            </a:r>
            <a:endParaRPr lang="zh-CN" altLang="en-US" sz="4400" dirty="0">
              <a:solidFill>
                <a:srgbClr val="FEFFFF"/>
              </a:solidFill>
            </a:endParaRPr>
          </a:p>
        </p:txBody>
      </p:sp>
      <p:sp>
        <p:nvSpPr>
          <p:cNvPr id="11" name="MH_Other_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32997" y="4079050"/>
            <a:ext cx="17351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/>
            <a:r>
              <a:rPr lang="en-US" altLang="zh-CN" sz="4400" dirty="0">
                <a:solidFill>
                  <a:srgbClr val="FEFFFF"/>
                </a:solidFill>
              </a:rPr>
              <a:t>|</a:t>
            </a:r>
            <a:endParaRPr lang="zh-CN" altLang="en-US" sz="4400" dirty="0">
              <a:solidFill>
                <a:srgbClr val="FEFFFF"/>
              </a:solidFill>
            </a:endParaRPr>
          </a:p>
        </p:txBody>
      </p:sp>
      <p:sp>
        <p:nvSpPr>
          <p:cNvPr id="12" name="MH_Other_5"/>
          <p:cNvSpPr txBox="1"/>
          <p:nvPr>
            <p:custDataLst>
              <p:tags r:id="rId10"/>
            </p:custDataLst>
          </p:nvPr>
        </p:nvSpPr>
        <p:spPr>
          <a:xfrm>
            <a:off x="1102821" y="5195520"/>
            <a:ext cx="996950" cy="954088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altLang="zh-CN" sz="6000" dirty="0" smtClean="0">
                <a:solidFill>
                  <a:srgbClr val="FEFFFF"/>
                </a:solidFill>
              </a:rPr>
              <a:t>4</a:t>
            </a:r>
            <a:endParaRPr lang="zh-CN" altLang="en-US" sz="6000" dirty="0">
              <a:solidFill>
                <a:srgbClr val="FEFFFF"/>
              </a:solidFill>
            </a:endParaRPr>
          </a:p>
        </p:txBody>
      </p:sp>
      <p:sp>
        <p:nvSpPr>
          <p:cNvPr id="13" name="MH_SubTitle_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15658" y="5066730"/>
            <a:ext cx="8718504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2300"/>
              </a:lnSpc>
              <a:defRPr/>
            </a:pPr>
            <a:r>
              <a:rPr lang="zh-CN" altLang="en-US" sz="2400" dirty="0" smtClean="0">
                <a:latin typeface="+mn-lt"/>
                <a:ea typeface="+mn-ea"/>
                <a:cs typeface="Segoe UI Semilight" panose="020B0402040204020203" pitchFamily="34" charset="0"/>
              </a:rPr>
              <a:t>充分利用</a:t>
            </a:r>
            <a:r>
              <a:rPr lang="en-US" altLang="zh-CN" sz="2400" dirty="0" smtClean="0">
                <a:latin typeface="+mn-lt"/>
                <a:ea typeface="+mn-ea"/>
                <a:cs typeface="Segoe UI Semilight" panose="020B0402040204020203" pitchFamily="34" charset="0"/>
              </a:rPr>
              <a:t>PPT</a:t>
            </a:r>
            <a:r>
              <a:rPr lang="zh-CN" altLang="en-US" sz="2400" dirty="0" smtClean="0">
                <a:latin typeface="+mn-lt"/>
                <a:ea typeface="+mn-ea"/>
                <a:cs typeface="Segoe UI Semilight" panose="020B0402040204020203" pitchFamily="34" charset="0"/>
              </a:rPr>
              <a:t>自带的</a:t>
            </a:r>
            <a:r>
              <a:rPr lang="zh-CN" altLang="en-US" sz="2400" dirty="0" smtClean="0">
                <a:solidFill>
                  <a:srgbClr val="FF0000"/>
                </a:solidFill>
                <a:latin typeface="+mn-lt"/>
                <a:ea typeface="+mn-ea"/>
                <a:cs typeface="Segoe UI Semilight" panose="020B0402040204020203" pitchFamily="34" charset="0"/>
              </a:rPr>
              <a:t>动画</a:t>
            </a:r>
            <a:endParaRPr lang="en-US" altLang="zh-CN" sz="2400" dirty="0">
              <a:solidFill>
                <a:srgbClr val="FF0000"/>
              </a:solidFill>
              <a:latin typeface="+mn-lt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14" name="MH_Other_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32997" y="5226710"/>
            <a:ext cx="17351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/>
            <a:r>
              <a:rPr lang="en-US" altLang="zh-CN" sz="4400" dirty="0" smtClean="0">
                <a:solidFill>
                  <a:srgbClr val="FEFFFF"/>
                </a:solidFill>
              </a:rPr>
              <a:t>|</a:t>
            </a:r>
            <a:endParaRPr lang="zh-CN" altLang="en-US" sz="4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1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911719"/>
              </p:ext>
            </p:extLst>
          </p:nvPr>
        </p:nvGraphicFramePr>
        <p:xfrm>
          <a:off x="643939" y="1683052"/>
          <a:ext cx="1075386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5386"/>
                <a:gridCol w="1075386"/>
                <a:gridCol w="1075386"/>
                <a:gridCol w="1075386"/>
                <a:gridCol w="1094709"/>
                <a:gridCol w="1056063"/>
                <a:gridCol w="1075386"/>
                <a:gridCol w="1075386"/>
                <a:gridCol w="1075386"/>
                <a:gridCol w="1075386"/>
              </a:tblGrid>
              <a:tr h="435306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US" altLang="zh-CN" dirty="0" smtClean="0"/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FF00"/>
                          </a:solidFill>
                        </a:rPr>
                        <a:t>Test</a:t>
                      </a: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Test</a:t>
                      </a: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Test</a:t>
                      </a: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Test</a:t>
                      </a: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宋体</a:t>
                      </a:r>
                      <a:endParaRPr lang="en-US" altLang="zh-CN" dirty="0" smtClean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Test</a:t>
                      </a:r>
                      <a:endParaRPr lang="zh-CN" altLang="en-US" dirty="0" smtClean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FF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Test</a:t>
                      </a:r>
                      <a:endParaRPr lang="en-US" altLang="zh-CN" dirty="0" smtClean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dirty="0" smtClean="0">
                        <a:solidFill>
                          <a:schemeClr val="lt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Test</a:t>
                      </a: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黑体</a:t>
                      </a:r>
                      <a:endParaRPr lang="en-US" altLang="zh-CN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  <a:endParaRPr lang="zh-CN" alt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CN" altLang="en-US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微软雅黑</a:t>
                      </a:r>
                      <a:endParaRPr lang="zh-CN" altLang="en-US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+mn-ea"/>
                          <a:ea typeface="+mn-ea"/>
                        </a:rPr>
                        <a:t>Test</a:t>
                      </a:r>
                      <a:endParaRPr lang="zh-CN" altLang="en-US" dirty="0" smtClean="0"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FF00"/>
                          </a:solidFill>
                          <a:latin typeface="+mn-ea"/>
                          <a:ea typeface="+mn-ea"/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+mn-ea"/>
                        <a:ea typeface="+mn-ea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CN" altLang="en-US" sz="2800" dirty="0" smtClean="0">
                          <a:solidFill>
                            <a:srgbClr val="FF0000"/>
                          </a:solidFill>
                          <a:latin typeface="隶书" panose="02010509060101010101" pitchFamily="49" charset="-122"/>
                          <a:ea typeface="隶书" panose="02010509060101010101" pitchFamily="49" charset="-122"/>
                        </a:rPr>
                        <a:t>隶书</a:t>
                      </a:r>
                      <a:endParaRPr lang="zh-CN" altLang="en-US" sz="2800" dirty="0">
                        <a:solidFill>
                          <a:srgbClr val="FF0000"/>
                        </a:solidFill>
                        <a:latin typeface="隶书" panose="02010509060101010101" pitchFamily="49" charset="-122"/>
                        <a:ea typeface="隶书" panose="02010509060101010101" pitchFamily="49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</a:t>
                      </a:r>
                      <a:endParaRPr lang="zh-CN" altLang="en-US" dirty="0" smtClean="0">
                        <a:latin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CN" altLang="en-US" sz="3200" dirty="0" smtClean="0">
                          <a:solidFill>
                            <a:srgbClr val="FF0000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华文新毅</a:t>
                      </a:r>
                      <a:endParaRPr lang="zh-CN" altLang="en-US" sz="3200" dirty="0">
                        <a:solidFill>
                          <a:srgbClr val="FF0000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Rockwell" panose="02060603020205020403" pitchFamily="18" charset="0"/>
                        </a:rPr>
                        <a:t>Test</a:t>
                      </a:r>
                      <a:endParaRPr lang="zh-CN" altLang="en-US" dirty="0" smtClean="0">
                        <a:latin typeface="Rockwell" panose="02060603020205020403" pitchFamily="18" charset="0"/>
                      </a:endParaRP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Rockwell" panose="02060603020205020403" pitchFamily="18" charset="0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FF00"/>
                          </a:solidFill>
                          <a:latin typeface="Rockwell" panose="02060603020205020403" pitchFamily="18" charset="0"/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Rockwell" panose="02060603020205020403" pitchFamily="18" charset="0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  <a:latin typeface="Rockwell" panose="02060603020205020403" pitchFamily="18" charset="0"/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Rockwell" panose="02060603020205020403" pitchFamily="18" charset="0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Rockwell" panose="02060603020205020403" pitchFamily="18" charset="0"/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latin typeface="Rockwell" panose="02060603020205020403" pitchFamily="18" charset="0"/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Rockwell" panose="02060603020205020403" pitchFamily="18" charset="0"/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CN" alt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幼圆</a:t>
                      </a:r>
                      <a:endParaRPr lang="zh-CN" alt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Test</a:t>
                      </a:r>
                      <a:endParaRPr lang="zh-CN" altLang="en-US" dirty="0" smtClean="0"/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FF00"/>
                          </a:solidFill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CN" altLang="en-US" sz="280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楷体</a:t>
                      </a:r>
                      <a:endParaRPr lang="zh-CN" altLang="en-US" sz="28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Test</a:t>
                      </a:r>
                      <a:endParaRPr lang="zh-CN" altLang="en-US" dirty="0" smtClean="0"/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FF00"/>
                          </a:solidFill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CN" altLang="en-US" dirty="0" smtClean="0"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仿宋</a:t>
                      </a:r>
                      <a:endParaRPr lang="zh-CN" altLang="en-US" dirty="0"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Test</a:t>
                      </a:r>
                      <a:endParaRPr lang="zh-CN" altLang="en-US" dirty="0" smtClean="0"/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FF00"/>
                          </a:solidFill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CN" alt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华文细黑</a:t>
                      </a:r>
                      <a:endParaRPr lang="zh-CN" alt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Test</a:t>
                      </a:r>
                      <a:endParaRPr lang="zh-CN" altLang="en-US" dirty="0" smtClean="0"/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FF00"/>
                          </a:solidFill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 marL="0" marR="0" indent="0" algn="l" defTabSz="609585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Test</a:t>
                      </a:r>
                    </a:p>
                    <a:p>
                      <a:pPr>
                        <a:lnSpc>
                          <a:spcPts val="2800"/>
                        </a:lnSpc>
                      </a:pPr>
                      <a:endParaRPr lang="en-US" altLang="zh-CN" dirty="0" smtClean="0"/>
                    </a:p>
                    <a:p>
                      <a:pPr>
                        <a:lnSpc>
                          <a:spcPts val="2800"/>
                        </a:lnSpc>
                      </a:pPr>
                      <a:r>
                        <a:rPr lang="zh-CN" alt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方正姚体" panose="02010601030101010101" pitchFamily="2" charset="-122"/>
                          <a:ea typeface="方正姚体" panose="02010601030101010101" pitchFamily="2" charset="-122"/>
                        </a:rPr>
                        <a:t>姚体</a:t>
                      </a:r>
                      <a:endParaRPr lang="zh-CN" alt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方正姚体" panose="02010601030101010101" pitchFamily="2" charset="-122"/>
                        <a:ea typeface="方正姚体" panose="02010601030101010101" pitchFamily="2" charset="-122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50083" y="987728"/>
            <a:ext cx="4284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背景与文字颜色关系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615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0083" y="987728"/>
            <a:ext cx="91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互补色快速进行配色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258661"/>
              </p:ext>
            </p:extLst>
          </p:nvPr>
        </p:nvGraphicFramePr>
        <p:xfrm>
          <a:off x="550083" y="1863356"/>
          <a:ext cx="7061330" cy="3400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133"/>
                <a:gridCol w="706133"/>
                <a:gridCol w="706133"/>
                <a:gridCol w="706133"/>
                <a:gridCol w="718821"/>
                <a:gridCol w="693445"/>
                <a:gridCol w="706133"/>
                <a:gridCol w="706133"/>
                <a:gridCol w="706133"/>
                <a:gridCol w="706133"/>
              </a:tblGrid>
              <a:tr h="340002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bg1"/>
                          </a:solidFill>
                        </a:rPr>
                        <a:t>互</a:t>
                      </a:r>
                      <a:endParaRPr lang="zh-CN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FFC801"/>
                          </a:solidFill>
                        </a:rPr>
                        <a:t>为</a:t>
                      </a:r>
                      <a:endParaRPr lang="zh-CN" altLang="en-US" dirty="0">
                        <a:solidFill>
                          <a:srgbClr val="FFC80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DA1F44"/>
                          </a:solidFill>
                        </a:rPr>
                        <a:t>180</a:t>
                      </a:r>
                      <a:endParaRPr lang="zh-CN" altLang="en-US" dirty="0">
                        <a:solidFill>
                          <a:srgbClr val="DA1F44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度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FF0000"/>
                          </a:solidFill>
                        </a:rPr>
                        <a:t>角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004890"/>
                          </a:solidFill>
                        </a:rPr>
                        <a:t>为</a:t>
                      </a:r>
                      <a:endParaRPr lang="zh-CN" altLang="en-US" dirty="0">
                        <a:solidFill>
                          <a:srgbClr val="00489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0091C8"/>
                          </a:solidFill>
                        </a:rPr>
                        <a:t>互</a:t>
                      </a:r>
                      <a:endParaRPr lang="zh-CN" altLang="en-US" dirty="0">
                        <a:solidFill>
                          <a:srgbClr val="0091C8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FAD900"/>
                          </a:solidFill>
                        </a:rPr>
                        <a:t>补</a:t>
                      </a:r>
                      <a:endParaRPr lang="zh-CN" altLang="en-US" dirty="0">
                        <a:solidFill>
                          <a:srgbClr val="FAD900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</a:rPr>
                        <a:t>关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rgbClr val="1F2678"/>
                          </a:solidFill>
                        </a:rPr>
                        <a:t>系</a:t>
                      </a:r>
                      <a:endParaRPr lang="zh-CN" altLang="en-US" dirty="0">
                        <a:solidFill>
                          <a:srgbClr val="1F2678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126" name="Picture 6" descr="http://i1189.photobucket.com/albums/z436/yukitoye/b9bcdcf28ffd546b342acc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19" y="1748475"/>
            <a:ext cx="3514903" cy="351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07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0083" y="987728"/>
            <a:ext cx="91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制作辅助工具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——PPT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美化大师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56" y="1781341"/>
            <a:ext cx="3161067" cy="179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031" y="1888968"/>
            <a:ext cx="6880758" cy="3739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456" y="4310642"/>
            <a:ext cx="3161067" cy="1786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KSO_Shape"/>
          <p:cNvSpPr>
            <a:spLocks/>
          </p:cNvSpPr>
          <p:nvPr/>
        </p:nvSpPr>
        <p:spPr bwMode="auto">
          <a:xfrm>
            <a:off x="5504109" y="2416791"/>
            <a:ext cx="639114" cy="523489"/>
          </a:xfrm>
          <a:custGeom>
            <a:avLst/>
            <a:gdLst>
              <a:gd name="T0" fmla="*/ 0 w 480"/>
              <a:gd name="T1" fmla="*/ 0 h 468"/>
              <a:gd name="T2" fmla="*/ 48 w 480"/>
              <a:gd name="T3" fmla="*/ 0 h 468"/>
              <a:gd name="T4" fmla="*/ 48 w 480"/>
              <a:gd name="T5" fmla="*/ 281 h 468"/>
              <a:gd name="T6" fmla="*/ 360 w 480"/>
              <a:gd name="T7" fmla="*/ 281 h 468"/>
              <a:gd name="T8" fmla="*/ 360 w 480"/>
              <a:gd name="T9" fmla="*/ 156 h 468"/>
              <a:gd name="T10" fmla="*/ 480 w 480"/>
              <a:gd name="T11" fmla="*/ 312 h 468"/>
              <a:gd name="T12" fmla="*/ 360 w 480"/>
              <a:gd name="T13" fmla="*/ 468 h 468"/>
              <a:gd name="T14" fmla="*/ 360 w 480"/>
              <a:gd name="T15" fmla="*/ 343 h 468"/>
              <a:gd name="T16" fmla="*/ 0 w 480"/>
              <a:gd name="T17" fmla="*/ 343 h 468"/>
              <a:gd name="T18" fmla="*/ 0 w 480"/>
              <a:gd name="T19" fmla="*/ 0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0" h="468">
                <a:moveTo>
                  <a:pt x="0" y="0"/>
                </a:moveTo>
                <a:lnTo>
                  <a:pt x="48" y="0"/>
                </a:lnTo>
                <a:lnTo>
                  <a:pt x="48" y="281"/>
                </a:lnTo>
                <a:lnTo>
                  <a:pt x="360" y="281"/>
                </a:lnTo>
                <a:lnTo>
                  <a:pt x="360" y="156"/>
                </a:lnTo>
                <a:lnTo>
                  <a:pt x="480" y="312"/>
                </a:lnTo>
                <a:lnTo>
                  <a:pt x="360" y="468"/>
                </a:lnTo>
                <a:lnTo>
                  <a:pt x="360" y="343"/>
                </a:lnTo>
                <a:lnTo>
                  <a:pt x="0" y="34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KSO_Shape"/>
          <p:cNvSpPr>
            <a:spLocks/>
          </p:cNvSpPr>
          <p:nvPr/>
        </p:nvSpPr>
        <p:spPr bwMode="auto">
          <a:xfrm rot="5400000">
            <a:off x="1972547" y="3743282"/>
            <a:ext cx="555075" cy="399809"/>
          </a:xfrm>
          <a:custGeom>
            <a:avLst/>
            <a:gdLst>
              <a:gd name="T0" fmla="*/ 418 w 1360"/>
              <a:gd name="T1" fmla="*/ 0 h 1360"/>
              <a:gd name="T2" fmla="*/ 1360 w 1360"/>
              <a:gd name="T3" fmla="*/ 681 h 1360"/>
              <a:gd name="T4" fmla="*/ 418 w 1360"/>
              <a:gd name="T5" fmla="*/ 1360 h 1360"/>
              <a:gd name="T6" fmla="*/ 418 w 1360"/>
              <a:gd name="T7" fmla="*/ 1360 h 1360"/>
              <a:gd name="T8" fmla="*/ 418 w 1360"/>
              <a:gd name="T9" fmla="*/ 850 h 1360"/>
              <a:gd name="T10" fmla="*/ 0 w 1360"/>
              <a:gd name="T11" fmla="*/ 850 h 1360"/>
              <a:gd name="T12" fmla="*/ 0 w 1360"/>
              <a:gd name="T13" fmla="*/ 510 h 1360"/>
              <a:gd name="T14" fmla="*/ 418 w 1360"/>
              <a:gd name="T15" fmla="*/ 510 h 1360"/>
              <a:gd name="T16" fmla="*/ 418 w 1360"/>
              <a:gd name="T17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0" h="1360">
                <a:moveTo>
                  <a:pt x="418" y="0"/>
                </a:moveTo>
                <a:lnTo>
                  <a:pt x="1360" y="681"/>
                </a:lnTo>
                <a:lnTo>
                  <a:pt x="418" y="1360"/>
                </a:lnTo>
                <a:lnTo>
                  <a:pt x="418" y="1360"/>
                </a:lnTo>
                <a:lnTo>
                  <a:pt x="418" y="850"/>
                </a:lnTo>
                <a:lnTo>
                  <a:pt x="0" y="850"/>
                </a:lnTo>
                <a:lnTo>
                  <a:pt x="0" y="510"/>
                </a:lnTo>
                <a:lnTo>
                  <a:pt x="418" y="510"/>
                </a:lnTo>
                <a:lnTo>
                  <a:pt x="41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681" y="1756956"/>
            <a:ext cx="6083456" cy="4160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文本框 2"/>
          <p:cNvSpPr txBox="1"/>
          <p:nvPr/>
        </p:nvSpPr>
        <p:spPr>
          <a:xfrm>
            <a:off x="550083" y="987728"/>
            <a:ext cx="91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制作辅助工具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——PPT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美化大师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24" y="1756956"/>
            <a:ext cx="3161067" cy="1786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KSO_Shape"/>
          <p:cNvSpPr>
            <a:spLocks/>
          </p:cNvSpPr>
          <p:nvPr/>
        </p:nvSpPr>
        <p:spPr bwMode="auto">
          <a:xfrm rot="5400000">
            <a:off x="1972547" y="3743282"/>
            <a:ext cx="555075" cy="399809"/>
          </a:xfrm>
          <a:custGeom>
            <a:avLst/>
            <a:gdLst>
              <a:gd name="T0" fmla="*/ 418 w 1360"/>
              <a:gd name="T1" fmla="*/ 0 h 1360"/>
              <a:gd name="T2" fmla="*/ 1360 w 1360"/>
              <a:gd name="T3" fmla="*/ 681 h 1360"/>
              <a:gd name="T4" fmla="*/ 418 w 1360"/>
              <a:gd name="T5" fmla="*/ 1360 h 1360"/>
              <a:gd name="T6" fmla="*/ 418 w 1360"/>
              <a:gd name="T7" fmla="*/ 1360 h 1360"/>
              <a:gd name="T8" fmla="*/ 418 w 1360"/>
              <a:gd name="T9" fmla="*/ 850 h 1360"/>
              <a:gd name="T10" fmla="*/ 0 w 1360"/>
              <a:gd name="T11" fmla="*/ 850 h 1360"/>
              <a:gd name="T12" fmla="*/ 0 w 1360"/>
              <a:gd name="T13" fmla="*/ 510 h 1360"/>
              <a:gd name="T14" fmla="*/ 418 w 1360"/>
              <a:gd name="T15" fmla="*/ 510 h 1360"/>
              <a:gd name="T16" fmla="*/ 418 w 1360"/>
              <a:gd name="T17" fmla="*/ 0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0" h="1360">
                <a:moveTo>
                  <a:pt x="418" y="0"/>
                </a:moveTo>
                <a:lnTo>
                  <a:pt x="1360" y="681"/>
                </a:lnTo>
                <a:lnTo>
                  <a:pt x="418" y="1360"/>
                </a:lnTo>
                <a:lnTo>
                  <a:pt x="418" y="1360"/>
                </a:lnTo>
                <a:lnTo>
                  <a:pt x="418" y="850"/>
                </a:lnTo>
                <a:lnTo>
                  <a:pt x="0" y="850"/>
                </a:lnTo>
                <a:lnTo>
                  <a:pt x="0" y="510"/>
                </a:lnTo>
                <a:lnTo>
                  <a:pt x="418" y="510"/>
                </a:lnTo>
                <a:lnTo>
                  <a:pt x="418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24" y="4342581"/>
            <a:ext cx="3161067" cy="1783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45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0083" y="987728"/>
            <a:ext cx="91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二、设计讲稿</a:t>
            </a:r>
            <a:r>
              <a:rPr lang="en-US" altLang="zh-CN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旁白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MH_Other_1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6080125" y="1790701"/>
            <a:ext cx="552450" cy="847725"/>
          </a:xfrm>
          <a:custGeom>
            <a:avLst/>
            <a:gdLst>
              <a:gd name="T0" fmla="*/ 110762 w 646488"/>
              <a:gd name="T1" fmla="*/ 0 h 990214"/>
              <a:gd name="T2" fmla="*/ 473021 w 646488"/>
              <a:gd name="T3" fmla="*/ 362922 h 990214"/>
              <a:gd name="T4" fmla="*/ 110762 w 646488"/>
              <a:gd name="T5" fmla="*/ 725842 h 990214"/>
              <a:gd name="T6" fmla="*/ 37754 w 646488"/>
              <a:gd name="T7" fmla="*/ 718469 h 990214"/>
              <a:gd name="T8" fmla="*/ 0 w 646488"/>
              <a:gd name="T9" fmla="*/ 706728 h 990214"/>
              <a:gd name="T10" fmla="*/ 64516 w 646488"/>
              <a:gd name="T11" fmla="*/ 686665 h 990214"/>
              <a:gd name="T12" fmla="*/ 278715 w 646488"/>
              <a:gd name="T13" fmla="*/ 362922 h 990214"/>
              <a:gd name="T14" fmla="*/ 64516 w 646488"/>
              <a:gd name="T15" fmla="*/ 39178 h 990214"/>
              <a:gd name="T16" fmla="*/ 0 w 646488"/>
              <a:gd name="T17" fmla="*/ 19114 h 990214"/>
              <a:gd name="T18" fmla="*/ 37754 w 646488"/>
              <a:gd name="T19" fmla="*/ 7374 h 990214"/>
              <a:gd name="T20" fmla="*/ 110762 w 646488"/>
              <a:gd name="T21" fmla="*/ 0 h 9902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46488" h="990214">
                <a:moveTo>
                  <a:pt x="151381" y="0"/>
                </a:moveTo>
                <a:cubicBezTo>
                  <a:pt x="424821" y="0"/>
                  <a:pt x="646488" y="221667"/>
                  <a:pt x="646488" y="495107"/>
                </a:cubicBezTo>
                <a:cubicBezTo>
                  <a:pt x="646488" y="768547"/>
                  <a:pt x="424821" y="990214"/>
                  <a:pt x="151381" y="990214"/>
                </a:cubicBezTo>
                <a:cubicBezTo>
                  <a:pt x="117201" y="990214"/>
                  <a:pt x="83830" y="986751"/>
                  <a:pt x="51600" y="980155"/>
                </a:cubicBezTo>
                <a:lnTo>
                  <a:pt x="0" y="964138"/>
                </a:lnTo>
                <a:lnTo>
                  <a:pt x="88175" y="936767"/>
                </a:lnTo>
                <a:cubicBezTo>
                  <a:pt x="260213" y="864002"/>
                  <a:pt x="380926" y="693652"/>
                  <a:pt x="380926" y="495107"/>
                </a:cubicBezTo>
                <a:cubicBezTo>
                  <a:pt x="380926" y="296563"/>
                  <a:pt x="260213" y="126213"/>
                  <a:pt x="88175" y="53447"/>
                </a:cubicBezTo>
                <a:lnTo>
                  <a:pt x="0" y="26076"/>
                </a:lnTo>
                <a:lnTo>
                  <a:pt x="51600" y="10059"/>
                </a:lnTo>
                <a:cubicBezTo>
                  <a:pt x="83830" y="3464"/>
                  <a:pt x="117201" y="0"/>
                  <a:pt x="1513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4" name="MH_SubTitle_1"/>
          <p:cNvSpPr/>
          <p:nvPr>
            <p:custDataLst>
              <p:tags r:id="rId2"/>
            </p:custDataLst>
          </p:nvPr>
        </p:nvSpPr>
        <p:spPr>
          <a:xfrm>
            <a:off x="2927351" y="1897063"/>
            <a:ext cx="3375025" cy="6350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accent1"/>
                </a:solidFill>
              </a:rPr>
              <a:t>简单明了</a:t>
            </a:r>
            <a:endParaRPr lang="da-DK" altLang="zh-CN" sz="2400" dirty="0">
              <a:solidFill>
                <a:schemeClr val="accent1"/>
              </a:solidFill>
            </a:endParaRPr>
          </a:p>
        </p:txBody>
      </p:sp>
      <p:sp>
        <p:nvSpPr>
          <p:cNvPr id="5" name="MH_Other_2"/>
          <p:cNvSpPr/>
          <p:nvPr>
            <p:custDataLst>
              <p:tags r:id="rId3"/>
            </p:custDataLst>
          </p:nvPr>
        </p:nvSpPr>
        <p:spPr>
          <a:xfrm>
            <a:off x="6080125" y="3397251"/>
            <a:ext cx="552450" cy="847725"/>
          </a:xfrm>
          <a:custGeom>
            <a:avLst/>
            <a:gdLst>
              <a:gd name="connsiteX0" fmla="*/ 151381 w 646488"/>
              <a:gd name="connsiteY0" fmla="*/ 0 h 990214"/>
              <a:gd name="connsiteX1" fmla="*/ 646488 w 646488"/>
              <a:gd name="connsiteY1" fmla="*/ 495107 h 990214"/>
              <a:gd name="connsiteX2" fmla="*/ 151381 w 646488"/>
              <a:gd name="connsiteY2" fmla="*/ 990214 h 990214"/>
              <a:gd name="connsiteX3" fmla="*/ 51600 w 646488"/>
              <a:gd name="connsiteY3" fmla="*/ 980155 h 990214"/>
              <a:gd name="connsiteX4" fmla="*/ 0 w 646488"/>
              <a:gd name="connsiteY4" fmla="*/ 964138 h 990214"/>
              <a:gd name="connsiteX5" fmla="*/ 88175 w 646488"/>
              <a:gd name="connsiteY5" fmla="*/ 936767 h 990214"/>
              <a:gd name="connsiteX6" fmla="*/ 380926 w 646488"/>
              <a:gd name="connsiteY6" fmla="*/ 495107 h 990214"/>
              <a:gd name="connsiteX7" fmla="*/ 88175 w 646488"/>
              <a:gd name="connsiteY7" fmla="*/ 53447 h 990214"/>
              <a:gd name="connsiteX8" fmla="*/ 0 w 646488"/>
              <a:gd name="connsiteY8" fmla="*/ 26076 h 990214"/>
              <a:gd name="connsiteX9" fmla="*/ 51600 w 646488"/>
              <a:gd name="connsiteY9" fmla="*/ 10059 h 990214"/>
              <a:gd name="connsiteX10" fmla="*/ 151381 w 646488"/>
              <a:gd name="connsiteY10" fmla="*/ 0 h 99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488" h="990214">
                <a:moveTo>
                  <a:pt x="151381" y="0"/>
                </a:moveTo>
                <a:cubicBezTo>
                  <a:pt x="424821" y="0"/>
                  <a:pt x="646488" y="221667"/>
                  <a:pt x="646488" y="495107"/>
                </a:cubicBezTo>
                <a:cubicBezTo>
                  <a:pt x="646488" y="768547"/>
                  <a:pt x="424821" y="990214"/>
                  <a:pt x="151381" y="990214"/>
                </a:cubicBezTo>
                <a:cubicBezTo>
                  <a:pt x="117201" y="990214"/>
                  <a:pt x="83830" y="986751"/>
                  <a:pt x="51600" y="980155"/>
                </a:cubicBezTo>
                <a:lnTo>
                  <a:pt x="0" y="964138"/>
                </a:lnTo>
                <a:lnTo>
                  <a:pt x="88175" y="936767"/>
                </a:lnTo>
                <a:cubicBezTo>
                  <a:pt x="260213" y="864002"/>
                  <a:pt x="380926" y="693652"/>
                  <a:pt x="380926" y="495107"/>
                </a:cubicBezTo>
                <a:cubicBezTo>
                  <a:pt x="380926" y="296563"/>
                  <a:pt x="260213" y="126213"/>
                  <a:pt x="88175" y="53447"/>
                </a:cubicBezTo>
                <a:lnTo>
                  <a:pt x="0" y="26076"/>
                </a:lnTo>
                <a:lnTo>
                  <a:pt x="51600" y="10059"/>
                </a:lnTo>
                <a:cubicBezTo>
                  <a:pt x="83830" y="3464"/>
                  <a:pt x="117201" y="0"/>
                  <a:pt x="151381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6" name="MH_SubTitle_3"/>
          <p:cNvSpPr/>
          <p:nvPr>
            <p:custDataLst>
              <p:tags r:id="rId4"/>
            </p:custDataLst>
          </p:nvPr>
        </p:nvSpPr>
        <p:spPr>
          <a:xfrm>
            <a:off x="2927351" y="3503613"/>
            <a:ext cx="3375025" cy="633412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accent3">
                    <a:lumMod val="50000"/>
                  </a:schemeClr>
                </a:solidFill>
              </a:rPr>
              <a:t>生动富有感染力</a:t>
            </a:r>
            <a:endParaRPr lang="da-DK" altLang="zh-CN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MH_Other_3"/>
          <p:cNvSpPr/>
          <p:nvPr>
            <p:custDataLst>
              <p:tags r:id="rId5"/>
            </p:custDataLst>
          </p:nvPr>
        </p:nvSpPr>
        <p:spPr>
          <a:xfrm>
            <a:off x="6080125" y="5002214"/>
            <a:ext cx="552450" cy="847725"/>
          </a:xfrm>
          <a:custGeom>
            <a:avLst/>
            <a:gdLst>
              <a:gd name="connsiteX0" fmla="*/ 151381 w 646488"/>
              <a:gd name="connsiteY0" fmla="*/ 0 h 990214"/>
              <a:gd name="connsiteX1" fmla="*/ 646488 w 646488"/>
              <a:gd name="connsiteY1" fmla="*/ 495107 h 990214"/>
              <a:gd name="connsiteX2" fmla="*/ 151381 w 646488"/>
              <a:gd name="connsiteY2" fmla="*/ 990214 h 990214"/>
              <a:gd name="connsiteX3" fmla="*/ 51600 w 646488"/>
              <a:gd name="connsiteY3" fmla="*/ 980155 h 990214"/>
              <a:gd name="connsiteX4" fmla="*/ 0 w 646488"/>
              <a:gd name="connsiteY4" fmla="*/ 964138 h 990214"/>
              <a:gd name="connsiteX5" fmla="*/ 88175 w 646488"/>
              <a:gd name="connsiteY5" fmla="*/ 936767 h 990214"/>
              <a:gd name="connsiteX6" fmla="*/ 380926 w 646488"/>
              <a:gd name="connsiteY6" fmla="*/ 495107 h 990214"/>
              <a:gd name="connsiteX7" fmla="*/ 88175 w 646488"/>
              <a:gd name="connsiteY7" fmla="*/ 53447 h 990214"/>
              <a:gd name="connsiteX8" fmla="*/ 0 w 646488"/>
              <a:gd name="connsiteY8" fmla="*/ 26076 h 990214"/>
              <a:gd name="connsiteX9" fmla="*/ 51600 w 646488"/>
              <a:gd name="connsiteY9" fmla="*/ 10059 h 990214"/>
              <a:gd name="connsiteX10" fmla="*/ 151381 w 646488"/>
              <a:gd name="connsiteY10" fmla="*/ 0 h 99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488" h="990214">
                <a:moveTo>
                  <a:pt x="151381" y="0"/>
                </a:moveTo>
                <a:cubicBezTo>
                  <a:pt x="424821" y="0"/>
                  <a:pt x="646488" y="221667"/>
                  <a:pt x="646488" y="495107"/>
                </a:cubicBezTo>
                <a:cubicBezTo>
                  <a:pt x="646488" y="768547"/>
                  <a:pt x="424821" y="990214"/>
                  <a:pt x="151381" y="990214"/>
                </a:cubicBezTo>
                <a:cubicBezTo>
                  <a:pt x="117201" y="990214"/>
                  <a:pt x="83830" y="986751"/>
                  <a:pt x="51600" y="980155"/>
                </a:cubicBezTo>
                <a:lnTo>
                  <a:pt x="0" y="964138"/>
                </a:lnTo>
                <a:lnTo>
                  <a:pt x="88175" y="936767"/>
                </a:lnTo>
                <a:cubicBezTo>
                  <a:pt x="260213" y="864002"/>
                  <a:pt x="380926" y="693652"/>
                  <a:pt x="380926" y="495107"/>
                </a:cubicBezTo>
                <a:cubicBezTo>
                  <a:pt x="380926" y="296563"/>
                  <a:pt x="260213" y="126213"/>
                  <a:pt x="88175" y="53447"/>
                </a:cubicBezTo>
                <a:lnTo>
                  <a:pt x="0" y="26076"/>
                </a:lnTo>
                <a:lnTo>
                  <a:pt x="51600" y="10059"/>
                </a:lnTo>
                <a:cubicBezTo>
                  <a:pt x="83830" y="3464"/>
                  <a:pt x="117201" y="0"/>
                  <a:pt x="15138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30000"/>
              </a:lnSpc>
              <a:defRPr/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8" name="MH_SubTitle_5"/>
          <p:cNvSpPr/>
          <p:nvPr>
            <p:custDataLst>
              <p:tags r:id="rId6"/>
            </p:custDataLst>
          </p:nvPr>
        </p:nvSpPr>
        <p:spPr>
          <a:xfrm>
            <a:off x="2927351" y="5108575"/>
            <a:ext cx="3375025" cy="6350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accent4"/>
                </a:solidFill>
              </a:rPr>
              <a:t>后期字幕</a:t>
            </a:r>
            <a:endParaRPr lang="da-DK" altLang="zh-CN" sz="2400" dirty="0">
              <a:solidFill>
                <a:schemeClr val="accent4"/>
              </a:solidFill>
            </a:endParaRPr>
          </a:p>
        </p:txBody>
      </p:sp>
      <p:sp>
        <p:nvSpPr>
          <p:cNvPr id="9" name="MH_Other_4"/>
          <p:cNvSpPr>
            <a:spLocks/>
          </p:cNvSpPr>
          <p:nvPr>
            <p:custDataLst>
              <p:tags r:id="rId7"/>
            </p:custDataLst>
          </p:nvPr>
        </p:nvSpPr>
        <p:spPr bwMode="auto">
          <a:xfrm flipH="1">
            <a:off x="5559425" y="2593976"/>
            <a:ext cx="552450" cy="847725"/>
          </a:xfrm>
          <a:custGeom>
            <a:avLst/>
            <a:gdLst>
              <a:gd name="T0" fmla="*/ 110762 w 646488"/>
              <a:gd name="T1" fmla="*/ 0 h 990214"/>
              <a:gd name="T2" fmla="*/ 473021 w 646488"/>
              <a:gd name="T3" fmla="*/ 362922 h 990214"/>
              <a:gd name="T4" fmla="*/ 110762 w 646488"/>
              <a:gd name="T5" fmla="*/ 725842 h 990214"/>
              <a:gd name="T6" fmla="*/ 37754 w 646488"/>
              <a:gd name="T7" fmla="*/ 718469 h 990214"/>
              <a:gd name="T8" fmla="*/ 0 w 646488"/>
              <a:gd name="T9" fmla="*/ 706728 h 990214"/>
              <a:gd name="T10" fmla="*/ 64516 w 646488"/>
              <a:gd name="T11" fmla="*/ 686665 h 990214"/>
              <a:gd name="T12" fmla="*/ 278715 w 646488"/>
              <a:gd name="T13" fmla="*/ 362922 h 990214"/>
              <a:gd name="T14" fmla="*/ 64516 w 646488"/>
              <a:gd name="T15" fmla="*/ 39178 h 990214"/>
              <a:gd name="T16" fmla="*/ 0 w 646488"/>
              <a:gd name="T17" fmla="*/ 19114 h 990214"/>
              <a:gd name="T18" fmla="*/ 37754 w 646488"/>
              <a:gd name="T19" fmla="*/ 7374 h 990214"/>
              <a:gd name="T20" fmla="*/ 110762 w 646488"/>
              <a:gd name="T21" fmla="*/ 0 h 9902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46488" h="990214">
                <a:moveTo>
                  <a:pt x="151381" y="0"/>
                </a:moveTo>
                <a:cubicBezTo>
                  <a:pt x="424821" y="0"/>
                  <a:pt x="646488" y="221667"/>
                  <a:pt x="646488" y="495107"/>
                </a:cubicBezTo>
                <a:cubicBezTo>
                  <a:pt x="646488" y="768547"/>
                  <a:pt x="424821" y="990214"/>
                  <a:pt x="151381" y="990214"/>
                </a:cubicBezTo>
                <a:cubicBezTo>
                  <a:pt x="117201" y="990214"/>
                  <a:pt x="83830" y="986751"/>
                  <a:pt x="51600" y="980155"/>
                </a:cubicBezTo>
                <a:lnTo>
                  <a:pt x="0" y="964138"/>
                </a:lnTo>
                <a:lnTo>
                  <a:pt x="88175" y="936767"/>
                </a:lnTo>
                <a:cubicBezTo>
                  <a:pt x="260213" y="864002"/>
                  <a:pt x="380926" y="693652"/>
                  <a:pt x="380926" y="495107"/>
                </a:cubicBezTo>
                <a:cubicBezTo>
                  <a:pt x="380926" y="296563"/>
                  <a:pt x="260213" y="126213"/>
                  <a:pt x="88175" y="53447"/>
                </a:cubicBezTo>
                <a:lnTo>
                  <a:pt x="0" y="26076"/>
                </a:lnTo>
                <a:lnTo>
                  <a:pt x="51600" y="10059"/>
                </a:lnTo>
                <a:cubicBezTo>
                  <a:pt x="83830" y="3464"/>
                  <a:pt x="117201" y="0"/>
                  <a:pt x="1513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0" name="MH_SubTitle_2"/>
          <p:cNvSpPr/>
          <p:nvPr>
            <p:custDataLst>
              <p:tags r:id="rId8"/>
            </p:custDataLst>
          </p:nvPr>
        </p:nvSpPr>
        <p:spPr>
          <a:xfrm flipH="1">
            <a:off x="5889626" y="2700338"/>
            <a:ext cx="3375025" cy="635000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schemeClr val="accent2"/>
                </a:solidFill>
              </a:rPr>
              <a:t>口语化</a:t>
            </a:r>
            <a:endParaRPr lang="da-DK" altLang="zh-CN" sz="2400" dirty="0">
              <a:solidFill>
                <a:schemeClr val="accent2"/>
              </a:solidFill>
            </a:endParaRPr>
          </a:p>
        </p:txBody>
      </p:sp>
      <p:sp>
        <p:nvSpPr>
          <p:cNvPr id="11" name="MH_Other_5"/>
          <p:cNvSpPr>
            <a:spLocks/>
          </p:cNvSpPr>
          <p:nvPr>
            <p:custDataLst>
              <p:tags r:id="rId9"/>
            </p:custDataLst>
          </p:nvPr>
        </p:nvSpPr>
        <p:spPr bwMode="auto">
          <a:xfrm flipH="1">
            <a:off x="5559425" y="4198939"/>
            <a:ext cx="552450" cy="847725"/>
          </a:xfrm>
          <a:custGeom>
            <a:avLst/>
            <a:gdLst>
              <a:gd name="T0" fmla="*/ 110762 w 646488"/>
              <a:gd name="T1" fmla="*/ 0 h 990214"/>
              <a:gd name="T2" fmla="*/ 473021 w 646488"/>
              <a:gd name="T3" fmla="*/ 362922 h 990214"/>
              <a:gd name="T4" fmla="*/ 110762 w 646488"/>
              <a:gd name="T5" fmla="*/ 725842 h 990214"/>
              <a:gd name="T6" fmla="*/ 37754 w 646488"/>
              <a:gd name="T7" fmla="*/ 718469 h 990214"/>
              <a:gd name="T8" fmla="*/ 0 w 646488"/>
              <a:gd name="T9" fmla="*/ 706728 h 990214"/>
              <a:gd name="T10" fmla="*/ 64516 w 646488"/>
              <a:gd name="T11" fmla="*/ 686665 h 990214"/>
              <a:gd name="T12" fmla="*/ 278715 w 646488"/>
              <a:gd name="T13" fmla="*/ 362922 h 990214"/>
              <a:gd name="T14" fmla="*/ 64516 w 646488"/>
              <a:gd name="T15" fmla="*/ 39178 h 990214"/>
              <a:gd name="T16" fmla="*/ 0 w 646488"/>
              <a:gd name="T17" fmla="*/ 19114 h 990214"/>
              <a:gd name="T18" fmla="*/ 37754 w 646488"/>
              <a:gd name="T19" fmla="*/ 7374 h 990214"/>
              <a:gd name="T20" fmla="*/ 110762 w 646488"/>
              <a:gd name="T21" fmla="*/ 0 h 9902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46488" h="990214">
                <a:moveTo>
                  <a:pt x="151381" y="0"/>
                </a:moveTo>
                <a:cubicBezTo>
                  <a:pt x="424821" y="0"/>
                  <a:pt x="646488" y="221667"/>
                  <a:pt x="646488" y="495107"/>
                </a:cubicBezTo>
                <a:cubicBezTo>
                  <a:pt x="646488" y="768547"/>
                  <a:pt x="424821" y="990214"/>
                  <a:pt x="151381" y="990214"/>
                </a:cubicBezTo>
                <a:cubicBezTo>
                  <a:pt x="117201" y="990214"/>
                  <a:pt x="83830" y="986751"/>
                  <a:pt x="51600" y="980155"/>
                </a:cubicBezTo>
                <a:lnTo>
                  <a:pt x="0" y="964138"/>
                </a:lnTo>
                <a:lnTo>
                  <a:pt x="88175" y="936767"/>
                </a:lnTo>
                <a:cubicBezTo>
                  <a:pt x="260213" y="864002"/>
                  <a:pt x="380926" y="693652"/>
                  <a:pt x="380926" y="495107"/>
                </a:cubicBezTo>
                <a:cubicBezTo>
                  <a:pt x="380926" y="296563"/>
                  <a:pt x="260213" y="126213"/>
                  <a:pt x="88175" y="53447"/>
                </a:cubicBezTo>
                <a:lnTo>
                  <a:pt x="0" y="26076"/>
                </a:lnTo>
                <a:lnTo>
                  <a:pt x="51600" y="10059"/>
                </a:lnTo>
                <a:cubicBezTo>
                  <a:pt x="83830" y="3464"/>
                  <a:pt x="117201" y="0"/>
                  <a:pt x="1513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12" name="MH_SubTitle_4"/>
          <p:cNvSpPr/>
          <p:nvPr>
            <p:custDataLst>
              <p:tags r:id="rId10"/>
            </p:custDataLst>
          </p:nvPr>
        </p:nvSpPr>
        <p:spPr>
          <a:xfrm flipH="1">
            <a:off x="5889624" y="4305300"/>
            <a:ext cx="3618359" cy="6350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zh-CN" altLang="en-US" sz="2400" dirty="0" smtClean="0">
                <a:solidFill>
                  <a:schemeClr val="accent1"/>
                </a:solidFill>
              </a:rPr>
              <a:t>时间估算</a:t>
            </a:r>
            <a:r>
              <a:rPr lang="en-US" altLang="zh-CN" sz="2400" dirty="0" smtClean="0">
                <a:solidFill>
                  <a:schemeClr val="accent1"/>
                </a:solidFill>
              </a:rPr>
              <a:t>(</a:t>
            </a:r>
            <a:r>
              <a:rPr lang="zh-CN" altLang="en-US" sz="2400" dirty="0" smtClean="0">
                <a:solidFill>
                  <a:schemeClr val="accent1"/>
                </a:solidFill>
              </a:rPr>
              <a:t>每分钟约</a:t>
            </a:r>
            <a:r>
              <a:rPr lang="en-US" altLang="zh-CN" sz="2400" dirty="0" smtClean="0">
                <a:solidFill>
                  <a:schemeClr val="accent1"/>
                </a:solidFill>
              </a:rPr>
              <a:t>200</a:t>
            </a:r>
            <a:r>
              <a:rPr lang="zh-CN" altLang="en-US" sz="2400" dirty="0" smtClean="0">
                <a:solidFill>
                  <a:schemeClr val="accent1"/>
                </a:solidFill>
              </a:rPr>
              <a:t>字</a:t>
            </a:r>
            <a:r>
              <a:rPr lang="en-US" altLang="zh-CN" sz="2400" dirty="0" smtClean="0">
                <a:solidFill>
                  <a:schemeClr val="accent1"/>
                </a:solidFill>
              </a:rPr>
              <a:t>)</a:t>
            </a:r>
            <a:endParaRPr lang="da-DK" altLang="zh-CN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3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0083" y="987728"/>
            <a:ext cx="9186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三、微</a:t>
            </a:r>
            <a:r>
              <a: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</a:rPr>
              <a:t>课录制</a:t>
            </a:r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</a:rPr>
              <a:t>的常见方式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MH_Picture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49780" y="2193850"/>
            <a:ext cx="2355581" cy="16557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MH_Text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57240" y="3827433"/>
            <a:ext cx="1940662" cy="1785937"/>
          </a:xfrm>
          <a:prstGeom prst="rect">
            <a:avLst/>
          </a:prstGeom>
          <a:solidFill>
            <a:schemeClr val="accent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000" dirty="0" smtClean="0">
                <a:solidFill>
                  <a:srgbClr val="F8F8F8"/>
                </a:solidFill>
                <a:latin typeface="+mn-lt"/>
                <a:ea typeface="+mn-ea"/>
              </a:rPr>
              <a:t>摄像机</a:t>
            </a:r>
            <a:r>
              <a:rPr lang="en-US" altLang="zh-CN" sz="2000" dirty="0" smtClean="0">
                <a:solidFill>
                  <a:srgbClr val="F8F8F8"/>
                </a:solidFill>
                <a:latin typeface="+mn-lt"/>
                <a:ea typeface="+mn-ea"/>
              </a:rPr>
              <a:t>+</a:t>
            </a:r>
            <a:r>
              <a:rPr lang="zh-CN" altLang="en-US" sz="2000" dirty="0" smtClean="0">
                <a:solidFill>
                  <a:srgbClr val="F8F8F8"/>
                </a:solidFill>
                <a:latin typeface="+mn-lt"/>
                <a:ea typeface="+mn-ea"/>
              </a:rPr>
              <a:t>黑板</a:t>
            </a:r>
            <a:endParaRPr lang="en-US" altLang="zh-CN" sz="2000" dirty="0" smtClean="0">
              <a:solidFill>
                <a:srgbClr val="F8F8F8"/>
              </a:solidFill>
              <a:latin typeface="+mn-lt"/>
              <a:ea typeface="+mn-ea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2000" dirty="0" smtClean="0">
                <a:solidFill>
                  <a:srgbClr val="F8F8F8"/>
                </a:solidFill>
                <a:latin typeface="+mn-lt"/>
                <a:ea typeface="+mn-ea"/>
              </a:rPr>
              <a:t>或电子白板</a:t>
            </a:r>
            <a:endParaRPr lang="zh-CN" altLang="en-US" sz="2000" dirty="0">
              <a:solidFill>
                <a:srgbClr val="F8F8F8"/>
              </a:solidFill>
              <a:latin typeface="+mn-lt"/>
              <a:ea typeface="+mn-ea"/>
            </a:endParaRPr>
          </a:p>
        </p:txBody>
      </p:sp>
      <p:sp>
        <p:nvSpPr>
          <p:cNvPr id="12" name="MH_Text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87933" y="3756711"/>
            <a:ext cx="1800223" cy="1729224"/>
          </a:xfrm>
          <a:prstGeom prst="rect">
            <a:avLst/>
          </a:prstGeom>
          <a:solidFill>
            <a:schemeClr val="accent2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F8F8F8"/>
                </a:solidFill>
                <a:latin typeface="+mn-lt"/>
                <a:ea typeface="+mn-ea"/>
              </a:rPr>
              <a:t>屏幕录制</a:t>
            </a:r>
            <a:r>
              <a:rPr lang="zh-CN" altLang="en-US" sz="2000" dirty="0" smtClean="0">
                <a:solidFill>
                  <a:srgbClr val="F8F8F8"/>
                </a:solidFill>
                <a:latin typeface="+mn-lt"/>
                <a:ea typeface="+mn-ea"/>
              </a:rPr>
              <a:t>软件</a:t>
            </a:r>
            <a:r>
              <a:rPr lang="en-US" altLang="zh-CN" sz="2000" dirty="0" smtClean="0">
                <a:solidFill>
                  <a:srgbClr val="F8F8F8"/>
                </a:solidFill>
                <a:latin typeface="+mn-lt"/>
                <a:ea typeface="+mn-ea"/>
              </a:rPr>
              <a:t>+</a:t>
            </a:r>
            <a:r>
              <a:rPr lang="en-US" altLang="zh-CN" sz="2000" dirty="0" err="1" smtClean="0">
                <a:solidFill>
                  <a:srgbClr val="F8F8F8"/>
                </a:solidFill>
                <a:latin typeface="+mn-lt"/>
                <a:ea typeface="+mn-ea"/>
              </a:rPr>
              <a:t>ppt</a:t>
            </a:r>
            <a:r>
              <a:rPr lang="zh-CN" altLang="en-US" sz="2000" dirty="0" smtClean="0">
                <a:solidFill>
                  <a:srgbClr val="F8F8F8"/>
                </a:solidFill>
                <a:latin typeface="+mn-lt"/>
                <a:ea typeface="+mn-ea"/>
              </a:rPr>
              <a:t>（或</a:t>
            </a:r>
            <a:r>
              <a:rPr lang="en-US" altLang="zh-CN" sz="2000" dirty="0" err="1" smtClean="0">
                <a:solidFill>
                  <a:srgbClr val="F8F8F8"/>
                </a:solidFill>
                <a:latin typeface="+mn-lt"/>
                <a:ea typeface="+mn-ea"/>
              </a:rPr>
              <a:t>prezi</a:t>
            </a:r>
            <a:r>
              <a:rPr lang="zh-CN" altLang="en-US" sz="2000" dirty="0" smtClean="0">
                <a:solidFill>
                  <a:srgbClr val="F8F8F8"/>
                </a:solidFill>
                <a:latin typeface="+mn-lt"/>
                <a:ea typeface="+mn-ea"/>
              </a:rPr>
              <a:t>）</a:t>
            </a:r>
            <a:endParaRPr lang="en-US" altLang="zh-CN" sz="2000" dirty="0">
              <a:solidFill>
                <a:srgbClr val="F8F8F8"/>
              </a:solidFill>
              <a:latin typeface="+mn-lt"/>
              <a:ea typeface="+mn-ea"/>
            </a:endParaRPr>
          </a:p>
        </p:txBody>
      </p:sp>
      <p:sp>
        <p:nvSpPr>
          <p:cNvPr id="13" name="MH_Text_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71681" y="2099258"/>
            <a:ext cx="1854120" cy="1728175"/>
          </a:xfrm>
          <a:prstGeom prst="rect">
            <a:avLst/>
          </a:prstGeom>
          <a:solidFill>
            <a:schemeClr val="accent2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F8F8F8"/>
                </a:solidFill>
                <a:latin typeface="+mn-lt"/>
                <a:ea typeface="+mn-ea"/>
              </a:rPr>
              <a:t>便携工具（手机、相机）</a:t>
            </a:r>
            <a:r>
              <a:rPr lang="en-US" altLang="zh-CN" sz="2000" dirty="0">
                <a:solidFill>
                  <a:srgbClr val="F8F8F8"/>
                </a:solidFill>
                <a:latin typeface="+mn-lt"/>
                <a:ea typeface="+mn-ea"/>
              </a:rPr>
              <a:t>+</a:t>
            </a:r>
            <a:r>
              <a:rPr lang="zh-CN" altLang="en-US" sz="2000" dirty="0">
                <a:solidFill>
                  <a:srgbClr val="F8F8F8"/>
                </a:solidFill>
                <a:latin typeface="+mn-lt"/>
                <a:ea typeface="+mn-ea"/>
              </a:rPr>
              <a:t>白纸</a:t>
            </a:r>
          </a:p>
        </p:txBody>
      </p:sp>
      <p:sp>
        <p:nvSpPr>
          <p:cNvPr id="14" name="MH_Text_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679025" y="3756711"/>
            <a:ext cx="1800237" cy="1729223"/>
          </a:xfrm>
          <a:prstGeom prst="rect">
            <a:avLst/>
          </a:prstGeom>
          <a:solidFill>
            <a:schemeClr val="accent1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30000"/>
              </a:lnSpc>
              <a:defRPr/>
            </a:pPr>
            <a:r>
              <a:rPr lang="zh-CN" altLang="en-US" sz="2000" dirty="0">
                <a:solidFill>
                  <a:srgbClr val="F8F8F8"/>
                </a:solidFill>
                <a:latin typeface="+mn-lt"/>
                <a:ea typeface="+mn-ea"/>
              </a:rPr>
              <a:t>可汗学院模式（屏幕录制软件</a:t>
            </a:r>
            <a:r>
              <a:rPr lang="en-US" altLang="zh-CN" sz="2000" dirty="0">
                <a:solidFill>
                  <a:srgbClr val="F8F8F8"/>
                </a:solidFill>
                <a:latin typeface="+mn-lt"/>
                <a:ea typeface="+mn-ea"/>
              </a:rPr>
              <a:t>+</a:t>
            </a:r>
            <a:r>
              <a:rPr lang="zh-CN" altLang="en-US" sz="2000" dirty="0">
                <a:solidFill>
                  <a:srgbClr val="F8F8F8"/>
                </a:solidFill>
                <a:latin typeface="+mn-lt"/>
                <a:ea typeface="+mn-ea"/>
              </a:rPr>
              <a:t>手写板</a:t>
            </a:r>
            <a:r>
              <a:rPr lang="en-US" altLang="zh-CN" sz="2000" dirty="0">
                <a:solidFill>
                  <a:srgbClr val="F8F8F8"/>
                </a:solidFill>
                <a:latin typeface="+mn-lt"/>
                <a:ea typeface="+mn-ea"/>
              </a:rPr>
              <a:t>+</a:t>
            </a:r>
            <a:r>
              <a:rPr lang="zh-CN" altLang="en-US" sz="2000" dirty="0">
                <a:solidFill>
                  <a:srgbClr val="F8F8F8"/>
                </a:solidFill>
                <a:latin typeface="+mn-lt"/>
                <a:ea typeface="+mn-ea"/>
              </a:rPr>
              <a:t>画图工具）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3756" y="2193850"/>
            <a:ext cx="1940095" cy="1362008"/>
          </a:xfrm>
          <a:prstGeom prst="rect">
            <a:avLst/>
          </a:prstGeom>
        </p:spPr>
      </p:pic>
      <p:pic>
        <p:nvPicPr>
          <p:cNvPr id="11266" name="Picture 2" descr="http://c.hiphotos.baidu.com/zhidao/wh%3D450%2C600/sign=ab1e638a3dc79f3d8fb4ec348f91e127/a2cc7cd98d1001e95b22327abe0e7bec54e797ac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0"/>
          <a:stretch/>
        </p:blipFill>
        <p:spPr bwMode="auto">
          <a:xfrm>
            <a:off x="8317161" y="2236332"/>
            <a:ext cx="3018395" cy="145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0"/>
          <a:srcRect r="5666"/>
          <a:stretch/>
        </p:blipFill>
        <p:spPr>
          <a:xfrm>
            <a:off x="3356117" y="3906627"/>
            <a:ext cx="2336381" cy="16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4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Other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Other"/>
  <p:tag name="MH_ORDER" val="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2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2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2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2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2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2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2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2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2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SubTitle"/>
  <p:tag name="MH_ORDER" val="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3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3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SubTitle"/>
  <p:tag name="MH_ORDER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SubTitle"/>
  <p:tag name="MH_ORDER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SubTitle"/>
  <p:tag name="MH_ORDER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SubTitle"/>
  <p:tag name="MH_ORDER" val="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SubTitle"/>
  <p:tag name="MH_ORDER" val="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53903"/>
  <p:tag name="MH_LIBRARY" val="GRAPHIC"/>
  <p:tag name="MH_TYPE" val="Other"/>
  <p:tag name="MH_ORDER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53903"/>
  <p:tag name="MH_LIBRARY" val="GRAPHIC"/>
  <p:tag name="MH_TYPE" val="SubTitle"/>
  <p:tag name="MH_ORDER" val="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53903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Other"/>
  <p:tag name="MH_ORDER" val="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53903"/>
  <p:tag name="MH_LIBRARY" val="GRAPHIC"/>
  <p:tag name="MH_TYPE" val="SubTitle"/>
  <p:tag name="MH_ORDER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53903"/>
  <p:tag name="MH_LIBRARY" val="GRAPHIC"/>
  <p:tag name="MH_TYPE" val="Other"/>
  <p:tag name="MH_ORDER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53903"/>
  <p:tag name="MH_LIBRARY" val="GRAPHIC"/>
  <p:tag name="MH_TYPE" val="SubTitle"/>
  <p:tag name="MH_ORDER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53903"/>
  <p:tag name="MH_LIBRARY" val="GRAPHIC"/>
  <p:tag name="MH_TYPE" val="Other"/>
  <p:tag name="MH_ORDER" val="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53903"/>
  <p:tag name="MH_LIBRARY" val="GRAPHIC"/>
  <p:tag name="MH_TYPE" val="SubTitle"/>
  <p:tag name="MH_ORDER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53903"/>
  <p:tag name="MH_LIBRARY" val="GRAPHIC"/>
  <p:tag name="MH_TYPE" val="Other"/>
  <p:tag name="MH_ORDER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53903"/>
  <p:tag name="MH_LIBRARY" val="GRAPHIC"/>
  <p:tag name="MH_TYPE" val="SubTitle"/>
  <p:tag name="MH_ORDER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24732"/>
  <p:tag name="MH_LIBRARY" val="GRAPHIC"/>
  <p:tag name="MH_TYPE" val="Other"/>
  <p:tag name="MH_ORDER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24732"/>
  <p:tag name="MH_LIBRARY" val="GRAPHIC"/>
  <p:tag name="MH_TYPE" val="Other"/>
  <p:tag name="MH_ORDER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24732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Other"/>
  <p:tag name="MH_ORDER" val="1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24732"/>
  <p:tag name="MH_LIBRARY" val="GRAPHIC"/>
  <p:tag name="MH_TYPE" val="Other"/>
  <p:tag name="MH_ORDER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24732"/>
  <p:tag name="MH_LIBRARY" val="GRAPHIC"/>
  <p:tag name="MH_TYPE" val="Text"/>
  <p:tag name="MH_ORDER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24732"/>
  <p:tag name="MH_LIBRARY" val="GRAPHIC"/>
  <p:tag name="MH_TYPE" val="Other"/>
  <p:tag name="MH_ORDER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24732"/>
  <p:tag name="MH_LIBRARY" val="GRAPHIC"/>
  <p:tag name="MH_TYPE" val="SubTitle"/>
  <p:tag name="MH_ORDER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24732"/>
  <p:tag name="MH_LIBRARY" val="GRAPHIC"/>
  <p:tag name="MH_TYPE" val="Other"/>
  <p:tag name="MH_ORDER" val="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24732"/>
  <p:tag name="MH_LIBRARY" val="GRAPHIC"/>
  <p:tag name="MH_TYPE" val="Text"/>
  <p:tag name="MH_ORDER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24732"/>
  <p:tag name="MH_LIBRARY" val="GRAPHIC"/>
  <p:tag name="MH_TYPE" val="Other"/>
  <p:tag name="MH_ORDER" val="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24732"/>
  <p:tag name="MH_LIBRARY" val="GRAPHIC"/>
  <p:tag name="MH_TYPE" val="SubTitle"/>
  <p:tag name="MH_ORDER" val="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24732"/>
  <p:tag name="MH_LIBRARY" val="GRAPHIC"/>
  <p:tag name="MH_TYPE" val="Other"/>
  <p:tag name="MH_ORDER" val="7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24732"/>
  <p:tag name="MH_LIBRARY" val="GRAPHIC"/>
  <p:tag name="MH_TYPE" val="Text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SubTitle"/>
  <p:tag name="MH_ORDER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24732"/>
  <p:tag name="MH_LIBRARY" val="GRAPHIC"/>
  <p:tag name="MH_TYPE" val="Other"/>
  <p:tag name="MH_ORDER" val="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24732"/>
  <p:tag name="MH_LIBRARY" val="GRAPHIC"/>
  <p:tag name="MH_TYPE" val="SubTitle"/>
  <p:tag name="MH_ORDER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24732"/>
  <p:tag name="MH_LIBRARY" val="GRAPHIC"/>
  <p:tag name="MH_TYPE" val="Text"/>
  <p:tag name="MH_ORDER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03944"/>
  <p:tag name="MH_LIBRARY" val="GRAPHIC"/>
  <p:tag name="MH_ORDER" val="Rectangle 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03944"/>
  <p:tag name="MH_LIBRARY" val="GRAPHIC"/>
  <p:tag name="MH_ORDER" val="Rectangle 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03944"/>
  <p:tag name="MH_LIBRARY" val="GRAPHIC"/>
  <p:tag name="MH_ORDER" val="Shap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103944"/>
  <p:tag name="MH_LIBRARY" val="GRAPHIC"/>
  <p:tag name="MH_ORDER" val="Group 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Other"/>
  <p:tag name="MH_ORDER" val="1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Other"/>
  <p:tag name="MH_ORDER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Other"/>
  <p:tag name="MH_ORDER" val="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SubTitle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Other"/>
  <p:tag name="MH_ORDER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Other"/>
  <p:tag name="MH_ORDER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Other"/>
  <p:tag name="MH_ORDER" val="1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SubTitle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Other"/>
  <p:tag name="MH_ORDER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2500"/>
  <p:tag name="MH_LIBRARY" val="GRAPHIC"/>
  <p:tag name="MH_TYPE" val="Other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2500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2500"/>
  <p:tag name="MH_LIBRARY" val="GRAPHIC"/>
  <p:tag name="MH_TYPE" val="Other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2500"/>
  <p:tag name="MH_LIBRARY" val="GRAPHIC"/>
  <p:tag name="MH_TYPE" val="Other"/>
  <p:tag name="MH_ORDER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2500"/>
  <p:tag name="MH_LIBRARY" val="GRAPHIC"/>
  <p:tag name="MH_TYPE" val="SubTitle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2500"/>
  <p:tag name="MH_LIBRARY" val="GRAPHIC"/>
  <p:tag name="MH_TYPE" val="Other"/>
  <p:tag name="MH_ORDER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2500"/>
  <p:tag name="MH_LIBRARY" val="GRAPHIC"/>
  <p:tag name="MH_TYPE" val="SubTitle"/>
  <p:tag name="MH_ORDER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2500"/>
  <p:tag name="MH_LIBRARY" val="GRAPHIC"/>
  <p:tag name="MH_TYPE" val="Other"/>
  <p:tag name="MH_ORDER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2500"/>
  <p:tag name="MH_LIBRARY" val="GRAPHIC"/>
  <p:tag name="MH_TYPE" val="Other"/>
  <p:tag name="MH_ORDER" val="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2500"/>
  <p:tag name="MH_LIBRARY" val="GRAPHIC"/>
  <p:tag name="MH_TYPE" val="Other"/>
  <p:tag name="MH_ORDER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2500"/>
  <p:tag name="MH_LIBRARY" val="GRAPHIC"/>
  <p:tag name="MH_TYPE" val="SubTitle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2500"/>
  <p:tag name="MH_LIBRARY" val="GRAPHIC"/>
  <p:tag name="MH_TYPE" val="Other"/>
  <p:tag name="MH_ORDER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60843"/>
  <p:tag name="MH_LIBRARY" val="GRAPHIC"/>
  <p:tag name="MH_TYPE" val="Other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60843"/>
  <p:tag name="MH_LIBRARY" val="GRAPHIC"/>
  <p:tag name="MH_TYPE" val="SubTitle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60843"/>
  <p:tag name="MH_LIBRARY" val="GRAPHIC"/>
  <p:tag name="MH_TYPE" val="Other"/>
  <p:tag name="MH_ORDER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60843"/>
  <p:tag name="MH_LIBRARY" val="GRAPHIC"/>
  <p:tag name="MH_TYPE" val="SubTitle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Other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60843"/>
  <p:tag name="MH_LIBRARY" val="GRAPHIC"/>
  <p:tag name="MH_TYPE" val="Other"/>
  <p:tag name="MH_ORDER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60843"/>
  <p:tag name="MH_LIBRARY" val="GRAPHIC"/>
  <p:tag name="MH_TYPE" val="SubTitle"/>
  <p:tag name="MH_ORDER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60843"/>
  <p:tag name="MH_LIBRARY" val="GRAPHIC"/>
  <p:tag name="MH_TYPE" val="Other"/>
  <p:tag name="MH_ORDER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60843"/>
  <p:tag name="MH_LIBRARY" val="GRAPHIC"/>
  <p:tag name="MH_TYPE" val="SubTitle"/>
  <p:tag name="MH_ORDER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60843"/>
  <p:tag name="MH_LIBRARY" val="GRAPHIC"/>
  <p:tag name="MH_TYPE" val="Other"/>
  <p:tag name="MH_ORDER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8060843"/>
  <p:tag name="MH_LIBRARY" val="GRAPHIC"/>
  <p:tag name="MH_TYPE" val="SubTitle"/>
  <p:tag name="MH_ORDER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14132"/>
  <p:tag name="MH_LIBRARY" val="GRAPHIC"/>
  <p:tag name="MH_TYPE" val="Picture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14132"/>
  <p:tag name="MH_LIBRARY" val="GRAPHIC"/>
  <p:tag name="MH_TYPE" val="Text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14132"/>
  <p:tag name="MH_LIBRARY" val="GRAPHIC"/>
  <p:tag name="MH_TYPE" val="Text"/>
  <p:tag name="MH_ORDER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14132"/>
  <p:tag name="MH_LIBRARY" val="GRAPHIC"/>
  <p:tag name="MH_TYPE" val="Text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Other"/>
  <p:tag name="MH_ORDER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14132"/>
  <p:tag name="MH_LIBRARY" val="GRAPHIC"/>
  <p:tag name="MH_TYPE" val="Text"/>
  <p:tag name="MH_ORDER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SubTitle"/>
  <p:tag name="MH_ORDER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SubTitle"/>
  <p:tag name="MH_ORDER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SubTitle"/>
  <p:tag name="MH_ORDER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SubTitle"/>
  <p:tag name="MH_ORDER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Other"/>
  <p:tag name="MH_ORDER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SubTitle"/>
  <p:tag name="MH_ORDER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1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SubTitle"/>
  <p:tag name="MH_ORDER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SubTitle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SubTitle"/>
  <p:tag name="MH_ORDER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SubTitle"/>
  <p:tag name="MH_ORDER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SubTitle"/>
  <p:tag name="MH_ORDER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SubTitle"/>
  <p:tag name="MH_ORDER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Other"/>
  <p:tag name="MH_ORDER" val="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1116"/>
  <p:tag name="MH_LIBRARY" val="GRAPHIC"/>
  <p:tag name="MH_TYPE" val="Other"/>
  <p:tag name="MH_ORDER" val="1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44318"/>
  <p:tag name="MH_LIBRARY" val="GRAPHIC"/>
  <p:tag name="MH_TYPE" val="Other"/>
  <p:tag name="MH_ORDER" val="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1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1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1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1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1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1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1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1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1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232352"/>
  <p:tag name="MH_LIBRARY" val="GRAPHIC"/>
  <p:tag name="MH_TYPE" val="Other"/>
  <p:tag name="MH_ORDER" val="20"/>
</p:tagLst>
</file>

<file path=ppt/theme/theme1.xml><?xml version="1.0" encoding="utf-8"?>
<a:theme xmlns:a="http://schemas.openxmlformats.org/drawingml/2006/main" name="0054543759c06cafce6f10eb66bda1e53df87d91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bd5e4153c995901820f266cf7906fedaa421f04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A000120150119A17KPBG</Template>
  <TotalTime>1169</TotalTime>
  <Words>575</Words>
  <Application>Microsoft Office PowerPoint</Application>
  <PresentationFormat>自定义</PresentationFormat>
  <Paragraphs>266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0054543759c06cafce6f10eb66bda1e53df87d91</vt:lpstr>
      <vt:lpstr>ebd5e4153c995901820f266cf7906fedaa421f04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ck</cp:lastModifiedBy>
  <cp:revision>70</cp:revision>
  <dcterms:created xsi:type="dcterms:W3CDTF">2016-04-27T06:30:08Z</dcterms:created>
  <dcterms:modified xsi:type="dcterms:W3CDTF">2016-04-29T02:03:47Z</dcterms:modified>
</cp:coreProperties>
</file>